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34"/>
  </p:notesMasterIdLst>
  <p:handoutMasterIdLst>
    <p:handoutMasterId r:id="rId35"/>
  </p:handoutMasterIdLst>
  <p:sldIdLst>
    <p:sldId id="647" r:id="rId5"/>
    <p:sldId id="696" r:id="rId6"/>
    <p:sldId id="722" r:id="rId7"/>
    <p:sldId id="897" r:id="rId8"/>
    <p:sldId id="728" r:id="rId9"/>
    <p:sldId id="865" r:id="rId10"/>
    <p:sldId id="735" r:id="rId11"/>
    <p:sldId id="931" r:id="rId12"/>
    <p:sldId id="913" r:id="rId13"/>
    <p:sldId id="956" r:id="rId14"/>
    <p:sldId id="893" r:id="rId15"/>
    <p:sldId id="895" r:id="rId16"/>
    <p:sldId id="932" r:id="rId17"/>
    <p:sldId id="896" r:id="rId18"/>
    <p:sldId id="933" r:id="rId19"/>
    <p:sldId id="934" r:id="rId20"/>
    <p:sldId id="936" r:id="rId21"/>
    <p:sldId id="935" r:id="rId22"/>
    <p:sldId id="937" r:id="rId23"/>
    <p:sldId id="947" r:id="rId24"/>
    <p:sldId id="948" r:id="rId25"/>
    <p:sldId id="949" r:id="rId26"/>
    <p:sldId id="950" r:id="rId27"/>
    <p:sldId id="951" r:id="rId28"/>
    <p:sldId id="952" r:id="rId29"/>
    <p:sldId id="953" r:id="rId30"/>
    <p:sldId id="954" r:id="rId31"/>
    <p:sldId id="955" r:id="rId32"/>
    <p:sldId id="61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647"/>
            <p14:sldId id="696"/>
            <p14:sldId id="722"/>
            <p14:sldId id="897"/>
            <p14:sldId id="728"/>
            <p14:sldId id="865"/>
            <p14:sldId id="735"/>
            <p14:sldId id="931"/>
            <p14:sldId id="913"/>
            <p14:sldId id="956"/>
            <p14:sldId id="893"/>
            <p14:sldId id="895"/>
            <p14:sldId id="932"/>
            <p14:sldId id="896"/>
            <p14:sldId id="933"/>
            <p14:sldId id="934"/>
            <p14:sldId id="936"/>
            <p14:sldId id="935"/>
            <p14:sldId id="937"/>
            <p14:sldId id="947"/>
            <p14:sldId id="948"/>
            <p14:sldId id="949"/>
            <p14:sldId id="950"/>
            <p14:sldId id="951"/>
            <p14:sldId id="952"/>
            <p14:sldId id="953"/>
            <p14:sldId id="954"/>
            <p14:sldId id="955"/>
            <p14:sldId id="61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2D9AB-BE39-4FC7-B960-F06E5A44AA5B}" v="22" dt="2024-08-02T12:38:36.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5316" autoAdjust="0"/>
  </p:normalViewPr>
  <p:slideViewPr>
    <p:cSldViewPr snapToGrid="0">
      <p:cViewPr varScale="1">
        <p:scale>
          <a:sx n="67" d="100"/>
          <a:sy n="67" d="100"/>
        </p:scale>
        <p:origin x="948" y="44"/>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97763498-ED66-4366-9BEA-0B2EF9C9AAE7}"/>
    <pc:docChg chg="undo custSel addSld delSld modSld modSection">
      <pc:chgData name="Yoel Kortick" userId="167978f5-7f40-4909-85d5-d4149554ad4e" providerId="ADAL" clId="{97763498-ED66-4366-9BEA-0B2EF9C9AAE7}" dt="2024-08-01T12:02:39.325" v="1611" actId="1035"/>
      <pc:docMkLst>
        <pc:docMk/>
      </pc:docMkLst>
      <pc:sldChg chg="modSp mod">
        <pc:chgData name="Yoel Kortick" userId="167978f5-7f40-4909-85d5-d4149554ad4e" providerId="ADAL" clId="{97763498-ED66-4366-9BEA-0B2EF9C9AAE7}" dt="2024-08-01T07:03:06.079" v="1"/>
        <pc:sldMkLst>
          <pc:docMk/>
          <pc:sldMk cId="2594056538" sldId="647"/>
        </pc:sldMkLst>
        <pc:spChg chg="mod">
          <ac:chgData name="Yoel Kortick" userId="167978f5-7f40-4909-85d5-d4149554ad4e" providerId="ADAL" clId="{97763498-ED66-4366-9BEA-0B2EF9C9AAE7}" dt="2024-08-01T07:03:06.079" v="1"/>
          <ac:spMkLst>
            <pc:docMk/>
            <pc:sldMk cId="2594056538" sldId="647"/>
            <ac:spMk id="21" creationId="{4B557451-4271-4B3E-23ED-1E236F2D7796}"/>
          </ac:spMkLst>
        </pc:spChg>
      </pc:sldChg>
      <pc:sldChg chg="modSp">
        <pc:chgData name="Yoel Kortick" userId="167978f5-7f40-4909-85d5-d4149554ad4e" providerId="ADAL" clId="{97763498-ED66-4366-9BEA-0B2EF9C9AAE7}" dt="2024-08-01T07:07:13.137" v="237"/>
        <pc:sldMkLst>
          <pc:docMk/>
          <pc:sldMk cId="2401584553" sldId="696"/>
        </pc:sldMkLst>
        <pc:spChg chg="mod">
          <ac:chgData name="Yoel Kortick" userId="167978f5-7f40-4909-85d5-d4149554ad4e" providerId="ADAL" clId="{97763498-ED66-4366-9BEA-0B2EF9C9AAE7}" dt="2024-08-01T07:07:13.137" v="237"/>
          <ac:spMkLst>
            <pc:docMk/>
            <pc:sldMk cId="2401584553" sldId="696"/>
            <ac:spMk id="6" creationId="{65F3B852-286D-55BD-2B1D-F4756EAB082C}"/>
          </ac:spMkLst>
        </pc:spChg>
      </pc:sldChg>
      <pc:sldChg chg="modSp">
        <pc:chgData name="Yoel Kortick" userId="167978f5-7f40-4909-85d5-d4149554ad4e" providerId="ADAL" clId="{97763498-ED66-4366-9BEA-0B2EF9C9AAE7}" dt="2024-08-01T07:07:13.137" v="237"/>
        <pc:sldMkLst>
          <pc:docMk/>
          <pc:sldMk cId="1200987725" sldId="728"/>
        </pc:sldMkLst>
        <pc:spChg chg="mod">
          <ac:chgData name="Yoel Kortick" userId="167978f5-7f40-4909-85d5-d4149554ad4e" providerId="ADAL" clId="{97763498-ED66-4366-9BEA-0B2EF9C9AAE7}" dt="2024-08-01T07:07:13.137" v="237"/>
          <ac:spMkLst>
            <pc:docMk/>
            <pc:sldMk cId="1200987725" sldId="728"/>
            <ac:spMk id="13" creationId="{F4F9CE6C-EB7E-DBFE-C77E-B97A93A03817}"/>
          </ac:spMkLst>
        </pc:spChg>
      </pc:sldChg>
      <pc:sldChg chg="addSp delSp modSp mod">
        <pc:chgData name="Yoel Kortick" userId="167978f5-7f40-4909-85d5-d4149554ad4e" providerId="ADAL" clId="{97763498-ED66-4366-9BEA-0B2EF9C9AAE7}" dt="2024-08-01T11:58:57.271" v="1552" actId="14100"/>
        <pc:sldMkLst>
          <pc:docMk/>
          <pc:sldMk cId="3160629959" sldId="735"/>
        </pc:sldMkLst>
        <pc:spChg chg="add mod">
          <ac:chgData name="Yoel Kortick" userId="167978f5-7f40-4909-85d5-d4149554ad4e" providerId="ADAL" clId="{97763498-ED66-4366-9BEA-0B2EF9C9AAE7}" dt="2024-08-01T11:58:57.271" v="1552" actId="14100"/>
          <ac:spMkLst>
            <pc:docMk/>
            <pc:sldMk cId="3160629959" sldId="735"/>
            <ac:spMk id="4" creationId="{C342051B-F66B-7688-F00D-A749F1C69C4D}"/>
          </ac:spMkLst>
        </pc:spChg>
        <pc:spChg chg="add mod">
          <ac:chgData name="Yoel Kortick" userId="167978f5-7f40-4909-85d5-d4149554ad4e" providerId="ADAL" clId="{97763498-ED66-4366-9BEA-0B2EF9C9AAE7}" dt="2024-08-01T09:55:45.445" v="282" actId="207"/>
          <ac:spMkLst>
            <pc:docMk/>
            <pc:sldMk cId="3160629959" sldId="735"/>
            <ac:spMk id="5" creationId="{8736F9A2-C935-8CCE-C01B-BF7ADD241D83}"/>
          </ac:spMkLst>
        </pc:spChg>
        <pc:spChg chg="mod">
          <ac:chgData name="Yoel Kortick" userId="167978f5-7f40-4909-85d5-d4149554ad4e" providerId="ADAL" clId="{97763498-ED66-4366-9BEA-0B2EF9C9AAE7}" dt="2024-08-01T07:07:13.137" v="237"/>
          <ac:spMkLst>
            <pc:docMk/>
            <pc:sldMk cId="3160629959" sldId="735"/>
            <ac:spMk id="10" creationId="{4C5297D4-1A90-BA7E-1EA2-3486955EA032}"/>
          </ac:spMkLst>
        </pc:spChg>
        <pc:spChg chg="mod">
          <ac:chgData name="Yoel Kortick" userId="167978f5-7f40-4909-85d5-d4149554ad4e" providerId="ADAL" clId="{97763498-ED66-4366-9BEA-0B2EF9C9AAE7}" dt="2024-08-01T09:55:20.657" v="252" actId="1037"/>
          <ac:spMkLst>
            <pc:docMk/>
            <pc:sldMk cId="3160629959" sldId="735"/>
            <ac:spMk id="14" creationId="{237E557B-E963-7FB3-8615-85172E0AE6CC}"/>
          </ac:spMkLst>
        </pc:spChg>
        <pc:spChg chg="mod">
          <ac:chgData name="Yoel Kortick" userId="167978f5-7f40-4909-85d5-d4149554ad4e" providerId="ADAL" clId="{97763498-ED66-4366-9BEA-0B2EF9C9AAE7}" dt="2024-08-01T09:55:14.662" v="247" actId="1036"/>
          <ac:spMkLst>
            <pc:docMk/>
            <pc:sldMk cId="3160629959" sldId="735"/>
            <ac:spMk id="15" creationId="{159915FD-616B-A448-99CD-BC62DDDE5BED}"/>
          </ac:spMkLst>
        </pc:spChg>
        <pc:picChg chg="add mod ord">
          <ac:chgData name="Yoel Kortick" userId="167978f5-7f40-4909-85d5-d4149554ad4e" providerId="ADAL" clId="{97763498-ED66-4366-9BEA-0B2EF9C9AAE7}" dt="2024-08-01T09:55:56.709" v="284" actId="208"/>
          <ac:picMkLst>
            <pc:docMk/>
            <pc:sldMk cId="3160629959" sldId="735"/>
            <ac:picMk id="3" creationId="{5B861364-3C2F-B2FC-0FB8-3072CD15C62B}"/>
          </ac:picMkLst>
        </pc:picChg>
        <pc:picChg chg="del">
          <ac:chgData name="Yoel Kortick" userId="167978f5-7f40-4909-85d5-d4149554ad4e" providerId="ADAL" clId="{97763498-ED66-4366-9BEA-0B2EF9C9AAE7}" dt="2024-08-01T09:54:57.327" v="238" actId="478"/>
          <ac:picMkLst>
            <pc:docMk/>
            <pc:sldMk cId="3160629959" sldId="735"/>
            <ac:picMk id="12" creationId="{4F2F8695-82DE-B1FA-2006-548E395F67EC}"/>
          </ac:picMkLst>
        </pc:picChg>
        <pc:cxnChg chg="add">
          <ac:chgData name="Yoel Kortick" userId="167978f5-7f40-4909-85d5-d4149554ad4e" providerId="ADAL" clId="{97763498-ED66-4366-9BEA-0B2EF9C9AAE7}" dt="2024-08-01T09:55:52.138" v="283" actId="11529"/>
          <ac:cxnSpMkLst>
            <pc:docMk/>
            <pc:sldMk cId="3160629959" sldId="735"/>
            <ac:cxnSpMk id="7" creationId="{0A497E8D-48A1-7B29-44CE-FDA3D7B00606}"/>
          </ac:cxnSpMkLst>
        </pc:cxnChg>
      </pc:sldChg>
      <pc:sldChg chg="del">
        <pc:chgData name="Yoel Kortick" userId="167978f5-7f40-4909-85d5-d4149554ad4e" providerId="ADAL" clId="{97763498-ED66-4366-9BEA-0B2EF9C9AAE7}" dt="2024-08-01T11:33:48.794" v="1215" actId="47"/>
        <pc:sldMkLst>
          <pc:docMk/>
          <pc:sldMk cId="912262870" sldId="765"/>
        </pc:sldMkLst>
      </pc:sldChg>
      <pc:sldChg chg="modSp">
        <pc:chgData name="Yoel Kortick" userId="167978f5-7f40-4909-85d5-d4149554ad4e" providerId="ADAL" clId="{97763498-ED66-4366-9BEA-0B2EF9C9AAE7}" dt="2024-08-01T07:07:13.137" v="237"/>
        <pc:sldMkLst>
          <pc:docMk/>
          <pc:sldMk cId="2470152550" sldId="865"/>
        </pc:sldMkLst>
        <pc:spChg chg="mod">
          <ac:chgData name="Yoel Kortick" userId="167978f5-7f40-4909-85d5-d4149554ad4e" providerId="ADAL" clId="{97763498-ED66-4366-9BEA-0B2EF9C9AAE7}" dt="2024-08-01T07:07:13.137" v="237"/>
          <ac:spMkLst>
            <pc:docMk/>
            <pc:sldMk cId="2470152550" sldId="865"/>
            <ac:spMk id="10" creationId="{4C5297D4-1A90-BA7E-1EA2-3486955EA032}"/>
          </ac:spMkLst>
        </pc:spChg>
      </pc:sldChg>
      <pc:sldChg chg="addSp delSp modSp mod">
        <pc:chgData name="Yoel Kortick" userId="167978f5-7f40-4909-85d5-d4149554ad4e" providerId="ADAL" clId="{97763498-ED66-4366-9BEA-0B2EF9C9AAE7}" dt="2024-08-01T10:55:24.387" v="408" actId="208"/>
        <pc:sldMkLst>
          <pc:docMk/>
          <pc:sldMk cId="1082952642" sldId="890"/>
        </pc:sldMkLst>
        <pc:spChg chg="mod">
          <ac:chgData name="Yoel Kortick" userId="167978f5-7f40-4909-85d5-d4149554ad4e" providerId="ADAL" clId="{97763498-ED66-4366-9BEA-0B2EF9C9AAE7}" dt="2024-08-01T07:07:13.137" v="237"/>
          <ac:spMkLst>
            <pc:docMk/>
            <pc:sldMk cId="1082952642" sldId="890"/>
            <ac:spMk id="10" creationId="{4C5297D4-1A90-BA7E-1EA2-3486955EA032}"/>
          </ac:spMkLst>
        </pc:spChg>
        <pc:spChg chg="mod">
          <ac:chgData name="Yoel Kortick" userId="167978f5-7f40-4909-85d5-d4149554ad4e" providerId="ADAL" clId="{97763498-ED66-4366-9BEA-0B2EF9C9AAE7}" dt="2024-08-01T10:55:16.907" v="406" actId="14100"/>
          <ac:spMkLst>
            <pc:docMk/>
            <pc:sldMk cId="1082952642" sldId="890"/>
            <ac:spMk id="13" creationId="{9ED445F1-7BC4-D038-089A-E1172472A4E7}"/>
          </ac:spMkLst>
        </pc:spChg>
        <pc:spChg chg="mod">
          <ac:chgData name="Yoel Kortick" userId="167978f5-7f40-4909-85d5-d4149554ad4e" providerId="ADAL" clId="{97763498-ED66-4366-9BEA-0B2EF9C9AAE7}" dt="2024-08-01T10:54:09.890" v="395"/>
          <ac:spMkLst>
            <pc:docMk/>
            <pc:sldMk cId="1082952642" sldId="890"/>
            <ac:spMk id="17" creationId="{409A6DC2-7247-2148-5101-9E856DF67228}"/>
          </ac:spMkLst>
        </pc:spChg>
        <pc:spChg chg="mod">
          <ac:chgData name="Yoel Kortick" userId="167978f5-7f40-4909-85d5-d4149554ad4e" providerId="ADAL" clId="{97763498-ED66-4366-9BEA-0B2EF9C9AAE7}" dt="2024-08-01T10:55:14.100" v="405" actId="14100"/>
          <ac:spMkLst>
            <pc:docMk/>
            <pc:sldMk cId="1082952642" sldId="890"/>
            <ac:spMk id="19" creationId="{6B395F37-B822-1F00-C8F9-5CEAAFAF3A2F}"/>
          </ac:spMkLst>
        </pc:spChg>
        <pc:spChg chg="del">
          <ac:chgData name="Yoel Kortick" userId="167978f5-7f40-4909-85d5-d4149554ad4e" providerId="ADAL" clId="{97763498-ED66-4366-9BEA-0B2EF9C9AAE7}" dt="2024-08-01T10:19:57.526" v="355" actId="478"/>
          <ac:spMkLst>
            <pc:docMk/>
            <pc:sldMk cId="1082952642" sldId="890"/>
            <ac:spMk id="23" creationId="{1361CDA1-5126-B76A-4193-C3B7FB8AF15E}"/>
          </ac:spMkLst>
        </pc:spChg>
        <pc:spChg chg="del">
          <ac:chgData name="Yoel Kortick" userId="167978f5-7f40-4909-85d5-d4149554ad4e" providerId="ADAL" clId="{97763498-ED66-4366-9BEA-0B2EF9C9AAE7}" dt="2024-08-01T10:20:00.648" v="358" actId="478"/>
          <ac:spMkLst>
            <pc:docMk/>
            <pc:sldMk cId="1082952642" sldId="890"/>
            <ac:spMk id="24" creationId="{B364A7E6-4838-4E7B-9746-F35D1AAB39B9}"/>
          </ac:spMkLst>
        </pc:spChg>
        <pc:spChg chg="del">
          <ac:chgData name="Yoel Kortick" userId="167978f5-7f40-4909-85d5-d4149554ad4e" providerId="ADAL" clId="{97763498-ED66-4366-9BEA-0B2EF9C9AAE7}" dt="2024-08-01T10:20:04.584" v="359" actId="478"/>
          <ac:spMkLst>
            <pc:docMk/>
            <pc:sldMk cId="1082952642" sldId="890"/>
            <ac:spMk id="25" creationId="{AAB01B2D-2DE4-0B13-A4EB-66FD437D8585}"/>
          </ac:spMkLst>
        </pc:spChg>
        <pc:picChg chg="add del mod ord">
          <ac:chgData name="Yoel Kortick" userId="167978f5-7f40-4909-85d5-d4149554ad4e" providerId="ADAL" clId="{97763498-ED66-4366-9BEA-0B2EF9C9AAE7}" dt="2024-08-01T10:53:15.559" v="384" actId="478"/>
          <ac:picMkLst>
            <pc:docMk/>
            <pc:sldMk cId="1082952642" sldId="890"/>
            <ac:picMk id="3" creationId="{3F0D76A8-0ED2-C7C6-F09C-3CD9816D7AE7}"/>
          </ac:picMkLst>
        </pc:picChg>
        <pc:picChg chg="del">
          <ac:chgData name="Yoel Kortick" userId="167978f5-7f40-4909-85d5-d4149554ad4e" providerId="ADAL" clId="{97763498-ED66-4366-9BEA-0B2EF9C9AAE7}" dt="2024-08-01T10:19:44.696" v="352" actId="478"/>
          <ac:picMkLst>
            <pc:docMk/>
            <pc:sldMk cId="1082952642" sldId="890"/>
            <ac:picMk id="5" creationId="{C8C1C1C3-6225-A664-2F01-0793D98F9C03}"/>
          </ac:picMkLst>
        </pc:picChg>
        <pc:picChg chg="add del ord">
          <ac:chgData name="Yoel Kortick" userId="167978f5-7f40-4909-85d5-d4149554ad4e" providerId="ADAL" clId="{97763498-ED66-4366-9BEA-0B2EF9C9AAE7}" dt="2024-08-01T10:54:49.779" v="396" actId="478"/>
          <ac:picMkLst>
            <pc:docMk/>
            <pc:sldMk cId="1082952642" sldId="890"/>
            <ac:picMk id="7" creationId="{9E449F57-1079-C0A2-0522-42F2EFEB6A8C}"/>
          </ac:picMkLst>
        </pc:picChg>
        <pc:picChg chg="add mod ord">
          <ac:chgData name="Yoel Kortick" userId="167978f5-7f40-4909-85d5-d4149554ad4e" providerId="ADAL" clId="{97763498-ED66-4366-9BEA-0B2EF9C9AAE7}" dt="2024-08-01T10:55:24.387" v="408" actId="208"/>
          <ac:picMkLst>
            <pc:docMk/>
            <pc:sldMk cId="1082952642" sldId="890"/>
            <ac:picMk id="14" creationId="{068DE53D-727B-D0A6-BD0F-D6140FE2A3C2}"/>
          </ac:picMkLst>
        </pc:picChg>
        <pc:cxnChg chg="mod">
          <ac:chgData name="Yoel Kortick" userId="167978f5-7f40-4909-85d5-d4149554ad4e" providerId="ADAL" clId="{97763498-ED66-4366-9BEA-0B2EF9C9AAE7}" dt="2024-08-01T10:55:21.447" v="407" actId="14100"/>
          <ac:cxnSpMkLst>
            <pc:docMk/>
            <pc:sldMk cId="1082952642" sldId="890"/>
            <ac:cxnSpMk id="15" creationId="{EA7502B9-81F2-F732-B099-E5ED1A8A5909}"/>
          </ac:cxnSpMkLst>
        </pc:cxnChg>
        <pc:cxnChg chg="mod">
          <ac:chgData name="Yoel Kortick" userId="167978f5-7f40-4909-85d5-d4149554ad4e" providerId="ADAL" clId="{97763498-ED66-4366-9BEA-0B2EF9C9AAE7}" dt="2024-08-01T10:53:48.724" v="393" actId="14100"/>
          <ac:cxnSpMkLst>
            <pc:docMk/>
            <pc:sldMk cId="1082952642" sldId="890"/>
            <ac:cxnSpMk id="18" creationId="{B33324B2-F19F-0A2E-4365-C20C13AB857C}"/>
          </ac:cxnSpMkLst>
        </pc:cxnChg>
        <pc:cxnChg chg="del">
          <ac:chgData name="Yoel Kortick" userId="167978f5-7f40-4909-85d5-d4149554ad4e" providerId="ADAL" clId="{97763498-ED66-4366-9BEA-0B2EF9C9AAE7}" dt="2024-08-01T10:19:58.912" v="356" actId="478"/>
          <ac:cxnSpMkLst>
            <pc:docMk/>
            <pc:sldMk cId="1082952642" sldId="890"/>
            <ac:cxnSpMk id="27" creationId="{9F4A5F89-3370-62FE-043A-CE03AD74F22C}"/>
          </ac:cxnSpMkLst>
        </pc:cxnChg>
        <pc:cxnChg chg="del">
          <ac:chgData name="Yoel Kortick" userId="167978f5-7f40-4909-85d5-d4149554ad4e" providerId="ADAL" clId="{97763498-ED66-4366-9BEA-0B2EF9C9AAE7}" dt="2024-08-01T10:19:59.779" v="357" actId="478"/>
          <ac:cxnSpMkLst>
            <pc:docMk/>
            <pc:sldMk cId="1082952642" sldId="890"/>
            <ac:cxnSpMk id="29" creationId="{FC13F329-D19A-8EA6-C831-4CA761CA981D}"/>
          </ac:cxnSpMkLst>
        </pc:cxnChg>
      </pc:sldChg>
      <pc:sldChg chg="addSp delSp modSp mod">
        <pc:chgData name="Yoel Kortick" userId="167978f5-7f40-4909-85d5-d4149554ad4e" providerId="ADAL" clId="{97763498-ED66-4366-9BEA-0B2EF9C9AAE7}" dt="2024-08-01T11:03:52.631" v="760" actId="208"/>
        <pc:sldMkLst>
          <pc:docMk/>
          <pc:sldMk cId="3434758301" sldId="895"/>
        </pc:sldMkLst>
        <pc:spChg chg="add mod">
          <ac:chgData name="Yoel Kortick" userId="167978f5-7f40-4909-85d5-d4149554ad4e" providerId="ADAL" clId="{97763498-ED66-4366-9BEA-0B2EF9C9AAE7}" dt="2024-08-01T11:03:49.545" v="759" actId="14100"/>
          <ac:spMkLst>
            <pc:docMk/>
            <pc:sldMk cId="3434758301" sldId="895"/>
            <ac:spMk id="6" creationId="{CB5FFAAA-7DA8-8080-587F-4D472279B8AA}"/>
          </ac:spMkLst>
        </pc:spChg>
        <pc:spChg chg="mod">
          <ac:chgData name="Yoel Kortick" userId="167978f5-7f40-4909-85d5-d4149554ad4e" providerId="ADAL" clId="{97763498-ED66-4366-9BEA-0B2EF9C9AAE7}" dt="2024-08-01T11:03:24.121" v="754" actId="1038"/>
          <ac:spMkLst>
            <pc:docMk/>
            <pc:sldMk cId="3434758301" sldId="895"/>
            <ac:spMk id="8" creationId="{E32FB639-DE76-CB0D-B608-6F1F75C09217}"/>
          </ac:spMkLst>
        </pc:spChg>
        <pc:spChg chg="mod">
          <ac:chgData name="Yoel Kortick" userId="167978f5-7f40-4909-85d5-d4149554ad4e" providerId="ADAL" clId="{97763498-ED66-4366-9BEA-0B2EF9C9AAE7}" dt="2024-08-01T11:03:09.653" v="739" actId="1076"/>
          <ac:spMkLst>
            <pc:docMk/>
            <pc:sldMk cId="3434758301" sldId="895"/>
            <ac:spMk id="10" creationId="{8E675630-CA16-F9C7-92AF-ED4FD6CD880D}"/>
          </ac:spMkLst>
        </pc:spChg>
        <pc:spChg chg="add mod">
          <ac:chgData name="Yoel Kortick" userId="167978f5-7f40-4909-85d5-d4149554ad4e" providerId="ADAL" clId="{97763498-ED66-4366-9BEA-0B2EF9C9AAE7}" dt="2024-08-01T11:03:40.518" v="757" actId="1076"/>
          <ac:spMkLst>
            <pc:docMk/>
            <pc:sldMk cId="3434758301" sldId="895"/>
            <ac:spMk id="11" creationId="{B978AC8C-01FB-D876-08C9-EBD62C0B4110}"/>
          </ac:spMkLst>
        </pc:spChg>
        <pc:picChg chg="add mod ord">
          <ac:chgData name="Yoel Kortick" userId="167978f5-7f40-4909-85d5-d4149554ad4e" providerId="ADAL" clId="{97763498-ED66-4366-9BEA-0B2EF9C9AAE7}" dt="2024-08-01T11:03:52.631" v="760" actId="208"/>
          <ac:picMkLst>
            <pc:docMk/>
            <pc:sldMk cId="3434758301" sldId="895"/>
            <ac:picMk id="3" creationId="{075FBE50-BE7C-ADE6-F847-7F7DE1BD820E}"/>
          </ac:picMkLst>
        </pc:picChg>
        <pc:picChg chg="del">
          <ac:chgData name="Yoel Kortick" userId="167978f5-7f40-4909-85d5-d4149554ad4e" providerId="ADAL" clId="{97763498-ED66-4366-9BEA-0B2EF9C9AAE7}" dt="2024-08-01T11:02:55.216" v="694" actId="478"/>
          <ac:picMkLst>
            <pc:docMk/>
            <pc:sldMk cId="3434758301" sldId="895"/>
            <ac:picMk id="4" creationId="{9264EA5E-EB46-AAFE-6C4C-F07F92B25D0C}"/>
          </ac:picMkLst>
        </pc:picChg>
        <pc:cxnChg chg="add mod">
          <ac:chgData name="Yoel Kortick" userId="167978f5-7f40-4909-85d5-d4149554ad4e" providerId="ADAL" clId="{97763498-ED66-4366-9BEA-0B2EF9C9AAE7}" dt="2024-08-01T11:03:46.501" v="758" actId="14100"/>
          <ac:cxnSpMkLst>
            <pc:docMk/>
            <pc:sldMk cId="3434758301" sldId="895"/>
            <ac:cxnSpMk id="12" creationId="{B24DB833-179C-EF1B-FC8F-7C7A2AEAF1AD}"/>
          </ac:cxnSpMkLst>
        </pc:cxnChg>
      </pc:sldChg>
      <pc:sldChg chg="addSp delSp modSp mod">
        <pc:chgData name="Yoel Kortick" userId="167978f5-7f40-4909-85d5-d4149554ad4e" providerId="ADAL" clId="{97763498-ED66-4366-9BEA-0B2EF9C9AAE7}" dt="2024-08-01T12:00:54.707" v="1595" actId="1076"/>
        <pc:sldMkLst>
          <pc:docMk/>
          <pc:sldMk cId="4232859360" sldId="896"/>
        </pc:sldMkLst>
        <pc:spChg chg="mod">
          <ac:chgData name="Yoel Kortick" userId="167978f5-7f40-4909-85d5-d4149554ad4e" providerId="ADAL" clId="{97763498-ED66-4366-9BEA-0B2EF9C9AAE7}" dt="2024-08-01T12:00:54.707" v="1595" actId="1076"/>
          <ac:spMkLst>
            <pc:docMk/>
            <pc:sldMk cId="4232859360" sldId="896"/>
            <ac:spMk id="15" creationId="{BE81F08D-3017-9F3D-DC6C-8D52790D00C7}"/>
          </ac:spMkLst>
        </pc:spChg>
        <pc:picChg chg="add mod ord">
          <ac:chgData name="Yoel Kortick" userId="167978f5-7f40-4909-85d5-d4149554ad4e" providerId="ADAL" clId="{97763498-ED66-4366-9BEA-0B2EF9C9AAE7}" dt="2024-08-01T11:06:05.767" v="778" actId="208"/>
          <ac:picMkLst>
            <pc:docMk/>
            <pc:sldMk cId="4232859360" sldId="896"/>
            <ac:picMk id="3" creationId="{098BABCE-C3F8-1570-B087-3259CA7FFD4D}"/>
          </ac:picMkLst>
        </pc:picChg>
        <pc:picChg chg="del">
          <ac:chgData name="Yoel Kortick" userId="167978f5-7f40-4909-85d5-d4149554ad4e" providerId="ADAL" clId="{97763498-ED66-4366-9BEA-0B2EF9C9AAE7}" dt="2024-08-01T11:05:52.684" v="761" actId="478"/>
          <ac:picMkLst>
            <pc:docMk/>
            <pc:sldMk cId="4232859360" sldId="896"/>
            <ac:picMk id="27" creationId="{2C867277-12CB-A670-B4B3-4E2948EACB84}"/>
          </ac:picMkLst>
        </pc:picChg>
      </pc:sldChg>
      <pc:sldChg chg="modSp mod">
        <pc:chgData name="Yoel Kortick" userId="167978f5-7f40-4909-85d5-d4149554ad4e" providerId="ADAL" clId="{97763498-ED66-4366-9BEA-0B2EF9C9AAE7}" dt="2024-08-01T11:58:36.126" v="1551" actId="20577"/>
        <pc:sldMkLst>
          <pc:docMk/>
          <pc:sldMk cId="1750647774" sldId="897"/>
        </pc:sldMkLst>
        <pc:spChg chg="mod">
          <ac:chgData name="Yoel Kortick" userId="167978f5-7f40-4909-85d5-d4149554ad4e" providerId="ADAL" clId="{97763498-ED66-4366-9BEA-0B2EF9C9AAE7}" dt="2024-08-01T11:58:36.126" v="1551" actId="20577"/>
          <ac:spMkLst>
            <pc:docMk/>
            <pc:sldMk cId="1750647774" sldId="897"/>
            <ac:spMk id="11" creationId="{1ACE3884-5DD3-4F86-13C6-FF34F1D35C8C}"/>
          </ac:spMkLst>
        </pc:spChg>
      </pc:sldChg>
      <pc:sldChg chg="del">
        <pc:chgData name="Yoel Kortick" userId="167978f5-7f40-4909-85d5-d4149554ad4e" providerId="ADAL" clId="{97763498-ED66-4366-9BEA-0B2EF9C9AAE7}" dt="2024-08-01T07:06:30.408" v="235" actId="47"/>
        <pc:sldMkLst>
          <pc:docMk/>
          <pc:sldMk cId="3434854241" sldId="898"/>
        </pc:sldMkLst>
      </pc:sldChg>
      <pc:sldChg chg="addSp delSp modSp mod">
        <pc:chgData name="Yoel Kortick" userId="167978f5-7f40-4909-85d5-d4149554ad4e" providerId="ADAL" clId="{97763498-ED66-4366-9BEA-0B2EF9C9AAE7}" dt="2024-08-01T11:07:17.485" v="795" actId="208"/>
        <pc:sldMkLst>
          <pc:docMk/>
          <pc:sldMk cId="805052074" sldId="899"/>
        </pc:sldMkLst>
        <pc:spChg chg="mod">
          <ac:chgData name="Yoel Kortick" userId="167978f5-7f40-4909-85d5-d4149554ad4e" providerId="ADAL" clId="{97763498-ED66-4366-9BEA-0B2EF9C9AAE7}" dt="2024-08-01T11:07:06.946" v="793" actId="1076"/>
          <ac:spMkLst>
            <pc:docMk/>
            <pc:sldMk cId="805052074" sldId="899"/>
            <ac:spMk id="2" creationId="{DF1BC8C1-B9D3-B584-DD44-4714EA03A5C2}"/>
          </ac:spMkLst>
        </pc:spChg>
        <pc:spChg chg="mod">
          <ac:chgData name="Yoel Kortick" userId="167978f5-7f40-4909-85d5-d4149554ad4e" providerId="ADAL" clId="{97763498-ED66-4366-9BEA-0B2EF9C9AAE7}" dt="2024-08-01T11:07:12.642" v="794" actId="1076"/>
          <ac:spMkLst>
            <pc:docMk/>
            <pc:sldMk cId="805052074" sldId="899"/>
            <ac:spMk id="4" creationId="{DB25DE4B-2248-B58B-E09E-F37F1123D481}"/>
          </ac:spMkLst>
        </pc:spChg>
        <pc:spChg chg="mod">
          <ac:chgData name="Yoel Kortick" userId="167978f5-7f40-4909-85d5-d4149554ad4e" providerId="ADAL" clId="{97763498-ED66-4366-9BEA-0B2EF9C9AAE7}" dt="2024-08-01T11:07:03.152" v="792" actId="14100"/>
          <ac:spMkLst>
            <pc:docMk/>
            <pc:sldMk cId="805052074" sldId="899"/>
            <ac:spMk id="5" creationId="{7D394BE5-67B2-A08A-B794-69C9C0CB86B6}"/>
          </ac:spMkLst>
        </pc:spChg>
        <pc:picChg chg="add mod ord">
          <ac:chgData name="Yoel Kortick" userId="167978f5-7f40-4909-85d5-d4149554ad4e" providerId="ADAL" clId="{97763498-ED66-4366-9BEA-0B2EF9C9AAE7}" dt="2024-08-01T11:07:17.485" v="795" actId="208"/>
          <ac:picMkLst>
            <pc:docMk/>
            <pc:sldMk cId="805052074" sldId="899"/>
            <ac:picMk id="7" creationId="{5B223B18-919B-980E-8589-F5808A6312ED}"/>
          </ac:picMkLst>
        </pc:picChg>
        <pc:picChg chg="del">
          <ac:chgData name="Yoel Kortick" userId="167978f5-7f40-4909-85d5-d4149554ad4e" providerId="ADAL" clId="{97763498-ED66-4366-9BEA-0B2EF9C9AAE7}" dt="2024-08-01T11:06:49.090" v="779" actId="478"/>
          <ac:picMkLst>
            <pc:docMk/>
            <pc:sldMk cId="805052074" sldId="899"/>
            <ac:picMk id="8" creationId="{4892EF6A-FE77-1D66-EB83-92AD396EFCAA}"/>
          </ac:picMkLst>
        </pc:picChg>
      </pc:sldChg>
      <pc:sldChg chg="addSp delSp modSp mod">
        <pc:chgData name="Yoel Kortick" userId="167978f5-7f40-4909-85d5-d4149554ad4e" providerId="ADAL" clId="{97763498-ED66-4366-9BEA-0B2EF9C9AAE7}" dt="2024-08-01T11:12:33.007" v="1087"/>
        <pc:sldMkLst>
          <pc:docMk/>
          <pc:sldMk cId="2684342022" sldId="900"/>
        </pc:sldMkLst>
        <pc:spChg chg="mod">
          <ac:chgData name="Yoel Kortick" userId="167978f5-7f40-4909-85d5-d4149554ad4e" providerId="ADAL" clId="{97763498-ED66-4366-9BEA-0B2EF9C9AAE7}" dt="2024-08-01T10:59:02.643" v="640" actId="14100"/>
          <ac:spMkLst>
            <pc:docMk/>
            <pc:sldMk cId="2684342022" sldId="900"/>
            <ac:spMk id="2" creationId="{42951DB4-EC08-DF4C-0312-C975E492F499}"/>
          </ac:spMkLst>
        </pc:spChg>
        <pc:spChg chg="mod">
          <ac:chgData name="Yoel Kortick" userId="167978f5-7f40-4909-85d5-d4149554ad4e" providerId="ADAL" clId="{97763498-ED66-4366-9BEA-0B2EF9C9AAE7}" dt="2024-08-01T10:56:33.802" v="474" actId="1037"/>
          <ac:spMkLst>
            <pc:docMk/>
            <pc:sldMk cId="2684342022" sldId="900"/>
            <ac:spMk id="5" creationId="{7D394BE5-67B2-A08A-B794-69C9C0CB86B6}"/>
          </ac:spMkLst>
        </pc:spChg>
        <pc:spChg chg="mod">
          <ac:chgData name="Yoel Kortick" userId="167978f5-7f40-4909-85d5-d4149554ad4e" providerId="ADAL" clId="{97763498-ED66-4366-9BEA-0B2EF9C9AAE7}" dt="2024-08-01T07:07:13.137" v="237"/>
          <ac:spMkLst>
            <pc:docMk/>
            <pc:sldMk cId="2684342022" sldId="900"/>
            <ac:spMk id="6" creationId="{A4F68232-2C7B-3FDB-BBD5-D304D7A72D53}"/>
          </ac:spMkLst>
        </pc:spChg>
        <pc:spChg chg="del">
          <ac:chgData name="Yoel Kortick" userId="167978f5-7f40-4909-85d5-d4149554ad4e" providerId="ADAL" clId="{97763498-ED66-4366-9BEA-0B2EF9C9AAE7}" dt="2024-08-01T10:56:47.223" v="479" actId="478"/>
          <ac:spMkLst>
            <pc:docMk/>
            <pc:sldMk cId="2684342022" sldId="900"/>
            <ac:spMk id="7" creationId="{6A106FD9-15C4-CF80-11F5-BBC63402510D}"/>
          </ac:spMkLst>
        </pc:spChg>
        <pc:spChg chg="add mod">
          <ac:chgData name="Yoel Kortick" userId="167978f5-7f40-4909-85d5-d4149554ad4e" providerId="ADAL" clId="{97763498-ED66-4366-9BEA-0B2EF9C9AAE7}" dt="2024-08-01T10:58:47.376" v="634" actId="14100"/>
          <ac:spMkLst>
            <pc:docMk/>
            <pc:sldMk cId="2684342022" sldId="900"/>
            <ac:spMk id="8" creationId="{F4C1A867-7566-BF33-F665-6A8D228C7ECE}"/>
          </ac:spMkLst>
        </pc:spChg>
        <pc:spChg chg="add mod">
          <ac:chgData name="Yoel Kortick" userId="167978f5-7f40-4909-85d5-d4149554ad4e" providerId="ADAL" clId="{97763498-ED66-4366-9BEA-0B2EF9C9AAE7}" dt="2024-08-01T10:59:02.643" v="640" actId="14100"/>
          <ac:spMkLst>
            <pc:docMk/>
            <pc:sldMk cId="2684342022" sldId="900"/>
            <ac:spMk id="10" creationId="{B7B2F699-3EDC-ED90-8C51-F55CCFCB013A}"/>
          </ac:spMkLst>
        </pc:spChg>
        <pc:spChg chg="mod">
          <ac:chgData name="Yoel Kortick" userId="167978f5-7f40-4909-85d5-d4149554ad4e" providerId="ADAL" clId="{97763498-ED66-4366-9BEA-0B2EF9C9AAE7}" dt="2024-08-01T11:12:33.007" v="1087"/>
          <ac:spMkLst>
            <pc:docMk/>
            <pc:sldMk cId="2684342022" sldId="900"/>
            <ac:spMk id="11" creationId="{1ACE3884-5DD3-4F86-13C6-FF34F1D35C8C}"/>
          </ac:spMkLst>
        </pc:spChg>
        <pc:spChg chg="del">
          <ac:chgData name="Yoel Kortick" userId="167978f5-7f40-4909-85d5-d4149554ad4e" providerId="ADAL" clId="{97763498-ED66-4366-9BEA-0B2EF9C9AAE7}" dt="2024-08-01T10:56:44.542" v="477" actId="478"/>
          <ac:spMkLst>
            <pc:docMk/>
            <pc:sldMk cId="2684342022" sldId="900"/>
            <ac:spMk id="13" creationId="{797D0D0B-C11B-8109-B265-6997ED287855}"/>
          </ac:spMkLst>
        </pc:spChg>
        <pc:spChg chg="del">
          <ac:chgData name="Yoel Kortick" userId="167978f5-7f40-4909-85d5-d4149554ad4e" providerId="ADAL" clId="{97763498-ED66-4366-9BEA-0B2EF9C9AAE7}" dt="2024-08-01T10:56:49.348" v="480" actId="478"/>
          <ac:spMkLst>
            <pc:docMk/>
            <pc:sldMk cId="2684342022" sldId="900"/>
            <ac:spMk id="14" creationId="{AB347AA7-451C-8B9D-47CB-4B3A5DEB1A57}"/>
          </ac:spMkLst>
        </pc:spChg>
        <pc:spChg chg="del">
          <ac:chgData name="Yoel Kortick" userId="167978f5-7f40-4909-85d5-d4149554ad4e" providerId="ADAL" clId="{97763498-ED66-4366-9BEA-0B2EF9C9AAE7}" dt="2024-08-01T10:56:51.732" v="482" actId="478"/>
          <ac:spMkLst>
            <pc:docMk/>
            <pc:sldMk cId="2684342022" sldId="900"/>
            <ac:spMk id="15" creationId="{8BB7237E-82A5-D2F5-D4FE-D2137A72EC3D}"/>
          </ac:spMkLst>
        </pc:spChg>
        <pc:spChg chg="mod">
          <ac:chgData name="Yoel Kortick" userId="167978f5-7f40-4909-85d5-d4149554ad4e" providerId="ADAL" clId="{97763498-ED66-4366-9BEA-0B2EF9C9AAE7}" dt="2024-08-01T11:12:33.007" v="1087"/>
          <ac:spMkLst>
            <pc:docMk/>
            <pc:sldMk cId="2684342022" sldId="900"/>
            <ac:spMk id="16" creationId="{DF41A826-7CD8-C584-3DC7-C6F4B2D3BB78}"/>
          </ac:spMkLst>
        </pc:spChg>
        <pc:spChg chg="add mod">
          <ac:chgData name="Yoel Kortick" userId="167978f5-7f40-4909-85d5-d4149554ad4e" providerId="ADAL" clId="{97763498-ED66-4366-9BEA-0B2EF9C9AAE7}" dt="2024-08-01T10:58:55.637" v="639" actId="1036"/>
          <ac:spMkLst>
            <pc:docMk/>
            <pc:sldMk cId="2684342022" sldId="900"/>
            <ac:spMk id="18" creationId="{D72C54C8-D9A4-691B-D8F5-E704151B743F}"/>
          </ac:spMkLst>
        </pc:spChg>
        <pc:picChg chg="add mod ord">
          <ac:chgData name="Yoel Kortick" userId="167978f5-7f40-4909-85d5-d4149554ad4e" providerId="ADAL" clId="{97763498-ED66-4366-9BEA-0B2EF9C9AAE7}" dt="2024-08-01T10:59:05.579" v="641" actId="208"/>
          <ac:picMkLst>
            <pc:docMk/>
            <pc:sldMk cId="2684342022" sldId="900"/>
            <ac:picMk id="4" creationId="{672F739B-8239-8DD6-98D9-2E8511F70162}"/>
          </ac:picMkLst>
        </pc:picChg>
        <pc:picChg chg="del">
          <ac:chgData name="Yoel Kortick" userId="167978f5-7f40-4909-85d5-d4149554ad4e" providerId="ADAL" clId="{97763498-ED66-4366-9BEA-0B2EF9C9AAE7}" dt="2024-08-01T10:56:09.094" v="443" actId="478"/>
          <ac:picMkLst>
            <pc:docMk/>
            <pc:sldMk cId="2684342022" sldId="900"/>
            <ac:picMk id="12" creationId="{D518E1FB-CD01-CCC1-4BF5-C40D905E79E9}"/>
          </ac:picMkLst>
        </pc:picChg>
        <pc:cxnChg chg="del">
          <ac:chgData name="Yoel Kortick" userId="167978f5-7f40-4909-85d5-d4149554ad4e" providerId="ADAL" clId="{97763498-ED66-4366-9BEA-0B2EF9C9AAE7}" dt="2024-08-01T10:56:46.476" v="478" actId="478"/>
          <ac:cxnSpMkLst>
            <pc:docMk/>
            <pc:sldMk cId="2684342022" sldId="900"/>
            <ac:cxnSpMk id="17" creationId="{9EBCBB55-74FB-947D-AC2D-B6B20B07247E}"/>
          </ac:cxnSpMkLst>
        </pc:cxnChg>
        <pc:cxnChg chg="del">
          <ac:chgData name="Yoel Kortick" userId="167978f5-7f40-4909-85d5-d4149554ad4e" providerId="ADAL" clId="{97763498-ED66-4366-9BEA-0B2EF9C9AAE7}" dt="2024-08-01T10:56:50.589" v="481" actId="478"/>
          <ac:cxnSpMkLst>
            <pc:docMk/>
            <pc:sldMk cId="2684342022" sldId="900"/>
            <ac:cxnSpMk id="19" creationId="{0B25E199-1C3A-C8C8-7CA1-9DF31D28CC38}"/>
          </ac:cxnSpMkLst>
        </pc:cxnChg>
      </pc:sldChg>
      <pc:sldChg chg="del">
        <pc:chgData name="Yoel Kortick" userId="167978f5-7f40-4909-85d5-d4149554ad4e" providerId="ADAL" clId="{97763498-ED66-4366-9BEA-0B2EF9C9AAE7}" dt="2024-08-01T07:06:31.423" v="236" actId="47"/>
        <pc:sldMkLst>
          <pc:docMk/>
          <pc:sldMk cId="2860026996" sldId="901"/>
        </pc:sldMkLst>
      </pc:sldChg>
      <pc:sldChg chg="addSp delSp modSp mod">
        <pc:chgData name="Yoel Kortick" userId="167978f5-7f40-4909-85d5-d4149554ad4e" providerId="ADAL" clId="{97763498-ED66-4366-9BEA-0B2EF9C9AAE7}" dt="2024-08-01T10:13:26.667" v="326" actId="208"/>
        <pc:sldMkLst>
          <pc:docMk/>
          <pc:sldMk cId="2755017744" sldId="912"/>
        </pc:sldMkLst>
        <pc:spChg chg="mod">
          <ac:chgData name="Yoel Kortick" userId="167978f5-7f40-4909-85d5-d4149554ad4e" providerId="ADAL" clId="{97763498-ED66-4366-9BEA-0B2EF9C9AAE7}" dt="2024-08-01T10:13:24.607" v="325" actId="1076"/>
          <ac:spMkLst>
            <pc:docMk/>
            <pc:sldMk cId="2755017744" sldId="912"/>
            <ac:spMk id="4" creationId="{E049EC7A-205B-54DB-3550-AB95FDA75BD2}"/>
          </ac:spMkLst>
        </pc:spChg>
        <pc:spChg chg="mod">
          <ac:chgData name="Yoel Kortick" userId="167978f5-7f40-4909-85d5-d4149554ad4e" providerId="ADAL" clId="{97763498-ED66-4366-9BEA-0B2EF9C9AAE7}" dt="2024-08-01T10:13:16.438" v="323" actId="14100"/>
          <ac:spMkLst>
            <pc:docMk/>
            <pc:sldMk cId="2755017744" sldId="912"/>
            <ac:spMk id="7" creationId="{E8EAFD67-6CD0-3DD4-FA74-3375D021C87B}"/>
          </ac:spMkLst>
        </pc:spChg>
        <pc:spChg chg="mod">
          <ac:chgData name="Yoel Kortick" userId="167978f5-7f40-4909-85d5-d4149554ad4e" providerId="ADAL" clId="{97763498-ED66-4366-9BEA-0B2EF9C9AAE7}" dt="2024-08-01T10:13:20.047" v="324" actId="1076"/>
          <ac:spMkLst>
            <pc:docMk/>
            <pc:sldMk cId="2755017744" sldId="912"/>
            <ac:spMk id="8" creationId="{3B7FCD05-8A68-C0BA-1A58-86B3FEFC1154}"/>
          </ac:spMkLst>
        </pc:spChg>
        <pc:spChg chg="mod">
          <ac:chgData name="Yoel Kortick" userId="167978f5-7f40-4909-85d5-d4149554ad4e" providerId="ADAL" clId="{97763498-ED66-4366-9BEA-0B2EF9C9AAE7}" dt="2024-08-01T07:07:13.137" v="237"/>
          <ac:spMkLst>
            <pc:docMk/>
            <pc:sldMk cId="2755017744" sldId="912"/>
            <ac:spMk id="10" creationId="{4C5297D4-1A90-BA7E-1EA2-3486955EA032}"/>
          </ac:spMkLst>
        </pc:spChg>
        <pc:picChg chg="del">
          <ac:chgData name="Yoel Kortick" userId="167978f5-7f40-4909-85d5-d4149554ad4e" providerId="ADAL" clId="{97763498-ED66-4366-9BEA-0B2EF9C9AAE7}" dt="2024-08-01T10:13:02.843" v="291" actId="478"/>
          <ac:picMkLst>
            <pc:docMk/>
            <pc:sldMk cId="2755017744" sldId="912"/>
            <ac:picMk id="3" creationId="{38C47293-D41D-B991-7D7D-47F3DD297A14}"/>
          </ac:picMkLst>
        </pc:picChg>
        <pc:picChg chg="add mod ord">
          <ac:chgData name="Yoel Kortick" userId="167978f5-7f40-4909-85d5-d4149554ad4e" providerId="ADAL" clId="{97763498-ED66-4366-9BEA-0B2EF9C9AAE7}" dt="2024-08-01T10:13:26.667" v="326" actId="208"/>
          <ac:picMkLst>
            <pc:docMk/>
            <pc:sldMk cId="2755017744" sldId="912"/>
            <ac:picMk id="5" creationId="{4A57EC1E-8E90-78F0-BFF2-D165AECC6565}"/>
          </ac:picMkLst>
        </pc:picChg>
      </pc:sldChg>
      <pc:sldChg chg="addSp delSp modSp mod">
        <pc:chgData name="Yoel Kortick" userId="167978f5-7f40-4909-85d5-d4149554ad4e" providerId="ADAL" clId="{97763498-ED66-4366-9BEA-0B2EF9C9AAE7}" dt="2024-08-01T09:57:45.300" v="290" actId="208"/>
        <pc:sldMkLst>
          <pc:docMk/>
          <pc:sldMk cId="153815701" sldId="913"/>
        </pc:sldMkLst>
        <pc:spChg chg="mod">
          <ac:chgData name="Yoel Kortick" userId="167978f5-7f40-4909-85d5-d4149554ad4e" providerId="ADAL" clId="{97763498-ED66-4366-9BEA-0B2EF9C9AAE7}" dt="2024-08-01T07:07:13.137" v="237"/>
          <ac:spMkLst>
            <pc:docMk/>
            <pc:sldMk cId="153815701" sldId="913"/>
            <ac:spMk id="10" creationId="{4C5297D4-1A90-BA7E-1EA2-3486955EA032}"/>
          </ac:spMkLst>
        </pc:spChg>
        <pc:picChg chg="del">
          <ac:chgData name="Yoel Kortick" userId="167978f5-7f40-4909-85d5-d4149554ad4e" providerId="ADAL" clId="{97763498-ED66-4366-9BEA-0B2EF9C9AAE7}" dt="2024-08-01T09:57:31.631" v="285" actId="478"/>
          <ac:picMkLst>
            <pc:docMk/>
            <pc:sldMk cId="153815701" sldId="913"/>
            <ac:picMk id="3" creationId="{CBED89DD-6625-9875-19B3-ADFDDFD64D2A}"/>
          </ac:picMkLst>
        </pc:picChg>
        <pc:picChg chg="add mod ord">
          <ac:chgData name="Yoel Kortick" userId="167978f5-7f40-4909-85d5-d4149554ad4e" providerId="ADAL" clId="{97763498-ED66-4366-9BEA-0B2EF9C9AAE7}" dt="2024-08-01T09:57:45.300" v="290" actId="208"/>
          <ac:picMkLst>
            <pc:docMk/>
            <pc:sldMk cId="153815701" sldId="913"/>
            <ac:picMk id="4" creationId="{3C5DBF41-C203-531C-4F25-D34FF04EFE68}"/>
          </ac:picMkLst>
        </pc:picChg>
      </pc:sldChg>
      <pc:sldChg chg="addSp delSp modSp mod">
        <pc:chgData name="Yoel Kortick" userId="167978f5-7f40-4909-85d5-d4149554ad4e" providerId="ADAL" clId="{97763498-ED66-4366-9BEA-0B2EF9C9AAE7}" dt="2024-08-01T12:00:00.546" v="1593" actId="313"/>
        <pc:sldMkLst>
          <pc:docMk/>
          <pc:sldMk cId="1803275723" sldId="914"/>
        </pc:sldMkLst>
        <pc:spChg chg="mod">
          <ac:chgData name="Yoel Kortick" userId="167978f5-7f40-4909-85d5-d4149554ad4e" providerId="ADAL" clId="{97763498-ED66-4366-9BEA-0B2EF9C9AAE7}" dt="2024-08-01T10:13:56.495" v="346" actId="1076"/>
          <ac:spMkLst>
            <pc:docMk/>
            <pc:sldMk cId="1803275723" sldId="914"/>
            <ac:spMk id="4" creationId="{E049EC7A-205B-54DB-3550-AB95FDA75BD2}"/>
          </ac:spMkLst>
        </pc:spChg>
        <pc:spChg chg="mod">
          <ac:chgData name="Yoel Kortick" userId="167978f5-7f40-4909-85d5-d4149554ad4e" providerId="ADAL" clId="{97763498-ED66-4366-9BEA-0B2EF9C9AAE7}" dt="2024-08-01T07:07:13.137" v="237"/>
          <ac:spMkLst>
            <pc:docMk/>
            <pc:sldMk cId="1803275723" sldId="914"/>
            <ac:spMk id="10" creationId="{4C5297D4-1A90-BA7E-1EA2-3486955EA032}"/>
          </ac:spMkLst>
        </pc:spChg>
        <pc:spChg chg="mod">
          <ac:chgData name="Yoel Kortick" userId="167978f5-7f40-4909-85d5-d4149554ad4e" providerId="ADAL" clId="{97763498-ED66-4366-9BEA-0B2EF9C9AAE7}" dt="2024-08-01T12:00:00.546" v="1593" actId="313"/>
          <ac:spMkLst>
            <pc:docMk/>
            <pc:sldMk cId="1803275723" sldId="914"/>
            <ac:spMk id="11" creationId="{1ACE3884-5DD3-4F86-13C6-FF34F1D35C8C}"/>
          </ac:spMkLst>
        </pc:spChg>
        <pc:picChg chg="add mod ord">
          <ac:chgData name="Yoel Kortick" userId="167978f5-7f40-4909-85d5-d4149554ad4e" providerId="ADAL" clId="{97763498-ED66-4366-9BEA-0B2EF9C9AAE7}" dt="2024-08-01T10:15:49.363" v="347" actId="208"/>
          <ac:picMkLst>
            <pc:docMk/>
            <pc:sldMk cId="1803275723" sldId="914"/>
            <ac:picMk id="3" creationId="{1AEEACD6-26A9-90B9-E48D-CB4E248915A8}"/>
          </ac:picMkLst>
        </pc:picChg>
        <pc:picChg chg="del">
          <ac:chgData name="Yoel Kortick" userId="167978f5-7f40-4909-85d5-d4149554ad4e" providerId="ADAL" clId="{97763498-ED66-4366-9BEA-0B2EF9C9AAE7}" dt="2024-08-01T10:13:46.401" v="327" actId="478"/>
          <ac:picMkLst>
            <pc:docMk/>
            <pc:sldMk cId="1803275723" sldId="914"/>
            <ac:picMk id="5" creationId="{77C03652-6ADE-5DEA-AC22-0D6FE76CBCD7}"/>
          </ac:picMkLst>
        </pc:picChg>
        <pc:picChg chg="add mod">
          <ac:chgData name="Yoel Kortick" userId="167978f5-7f40-4909-85d5-d4149554ad4e" providerId="ADAL" clId="{97763498-ED66-4366-9BEA-0B2EF9C9AAE7}" dt="2024-08-01T10:16:48.399" v="351" actId="208"/>
          <ac:picMkLst>
            <pc:docMk/>
            <pc:sldMk cId="1803275723" sldId="914"/>
            <ac:picMk id="8" creationId="{5650FFAA-B87B-07AC-277B-682394F52DDF}"/>
          </ac:picMkLst>
        </pc:picChg>
        <pc:picChg chg="del">
          <ac:chgData name="Yoel Kortick" userId="167978f5-7f40-4909-85d5-d4149554ad4e" providerId="ADAL" clId="{97763498-ED66-4366-9BEA-0B2EF9C9AAE7}" dt="2024-08-01T10:16:44.804" v="348" actId="478"/>
          <ac:picMkLst>
            <pc:docMk/>
            <pc:sldMk cId="1803275723" sldId="914"/>
            <ac:picMk id="12" creationId="{747A38D5-0BCB-AF39-6D97-13AD50FDFEA1}"/>
          </ac:picMkLst>
        </pc:picChg>
      </pc:sldChg>
      <pc:sldChg chg="addSp delSp modSp mod">
        <pc:chgData name="Yoel Kortick" userId="167978f5-7f40-4909-85d5-d4149554ad4e" providerId="ADAL" clId="{97763498-ED66-4366-9BEA-0B2EF9C9AAE7}" dt="2024-08-01T11:01:41.206" v="693" actId="208"/>
        <pc:sldMkLst>
          <pc:docMk/>
          <pc:sldMk cId="1542845726" sldId="915"/>
        </pc:sldMkLst>
        <pc:spChg chg="add mod">
          <ac:chgData name="Yoel Kortick" userId="167978f5-7f40-4909-85d5-d4149554ad4e" providerId="ADAL" clId="{97763498-ED66-4366-9BEA-0B2EF9C9AAE7}" dt="2024-08-01T11:01:36.636" v="692" actId="14100"/>
          <ac:spMkLst>
            <pc:docMk/>
            <pc:sldMk cId="1542845726" sldId="915"/>
            <ac:spMk id="4" creationId="{D0320FEB-DC49-5079-A210-944DA0F8F237}"/>
          </ac:spMkLst>
        </pc:spChg>
        <pc:spChg chg="mod">
          <ac:chgData name="Yoel Kortick" userId="167978f5-7f40-4909-85d5-d4149554ad4e" providerId="ADAL" clId="{97763498-ED66-4366-9BEA-0B2EF9C9AAE7}" dt="2024-08-01T07:07:13.137" v="237"/>
          <ac:spMkLst>
            <pc:docMk/>
            <pc:sldMk cId="1542845726" sldId="915"/>
            <ac:spMk id="6" creationId="{A4F68232-2C7B-3FDB-BBD5-D304D7A72D53}"/>
          </ac:spMkLst>
        </pc:spChg>
        <pc:spChg chg="del">
          <ac:chgData name="Yoel Kortick" userId="167978f5-7f40-4909-85d5-d4149554ad4e" providerId="ADAL" clId="{97763498-ED66-4366-9BEA-0B2EF9C9AAE7}" dt="2024-08-01T11:01:24.784" v="690" actId="478"/>
          <ac:spMkLst>
            <pc:docMk/>
            <pc:sldMk cId="1542845726" sldId="915"/>
            <ac:spMk id="8" creationId="{3E4E6230-765C-F417-A11E-DF56E4C18931}"/>
          </ac:spMkLst>
        </pc:spChg>
        <pc:spChg chg="mod">
          <ac:chgData name="Yoel Kortick" userId="167978f5-7f40-4909-85d5-d4149554ad4e" providerId="ADAL" clId="{97763498-ED66-4366-9BEA-0B2EF9C9AAE7}" dt="2024-08-01T11:01:21.399" v="689" actId="1036"/>
          <ac:spMkLst>
            <pc:docMk/>
            <pc:sldMk cId="1542845726" sldId="915"/>
            <ac:spMk id="10" creationId="{FA19CF6C-AE24-33AE-5E90-847B673C8701}"/>
          </ac:spMkLst>
        </pc:spChg>
        <pc:spChg chg="mod">
          <ac:chgData name="Yoel Kortick" userId="167978f5-7f40-4909-85d5-d4149554ad4e" providerId="ADAL" clId="{97763498-ED66-4366-9BEA-0B2EF9C9AAE7}" dt="2024-08-01T10:59:33.624" v="643"/>
          <ac:spMkLst>
            <pc:docMk/>
            <pc:sldMk cId="1542845726" sldId="915"/>
            <ac:spMk id="11" creationId="{1ACE3884-5DD3-4F86-13C6-FF34F1D35C8C}"/>
          </ac:spMkLst>
        </pc:spChg>
        <pc:picChg chg="add mod ord">
          <ac:chgData name="Yoel Kortick" userId="167978f5-7f40-4909-85d5-d4149554ad4e" providerId="ADAL" clId="{97763498-ED66-4366-9BEA-0B2EF9C9AAE7}" dt="2024-08-01T11:01:41.206" v="693" actId="208"/>
          <ac:picMkLst>
            <pc:docMk/>
            <pc:sldMk cId="1542845726" sldId="915"/>
            <ac:picMk id="3" creationId="{28B8D957-D1CF-E411-3D4E-3CF295456A3E}"/>
          </ac:picMkLst>
        </pc:picChg>
        <pc:picChg chg="del">
          <ac:chgData name="Yoel Kortick" userId="167978f5-7f40-4909-85d5-d4149554ad4e" providerId="ADAL" clId="{97763498-ED66-4366-9BEA-0B2EF9C9AAE7}" dt="2024-08-01T11:00:58.256" v="644" actId="478"/>
          <ac:picMkLst>
            <pc:docMk/>
            <pc:sldMk cId="1542845726" sldId="915"/>
            <ac:picMk id="19" creationId="{1B57225C-F3E0-A58C-86C8-8EC3B384169D}"/>
          </ac:picMkLst>
        </pc:picChg>
      </pc:sldChg>
      <pc:sldChg chg="addSp delSp modSp mod">
        <pc:chgData name="Yoel Kortick" userId="167978f5-7f40-4909-85d5-d4149554ad4e" providerId="ADAL" clId="{97763498-ED66-4366-9BEA-0B2EF9C9AAE7}" dt="2024-08-01T12:01:35.188" v="1596"/>
        <pc:sldMkLst>
          <pc:docMk/>
          <pc:sldMk cId="3866664180" sldId="916"/>
        </pc:sldMkLst>
        <pc:spChg chg="mod">
          <ac:chgData name="Yoel Kortick" userId="167978f5-7f40-4909-85d5-d4149554ad4e" providerId="ADAL" clId="{97763498-ED66-4366-9BEA-0B2EF9C9AAE7}" dt="2024-08-01T12:01:35.188" v="1596"/>
          <ac:spMkLst>
            <pc:docMk/>
            <pc:sldMk cId="3866664180" sldId="916"/>
            <ac:spMk id="12" creationId="{45C512BE-5B9C-161F-FA12-4E86262BDBAF}"/>
          </ac:spMkLst>
        </pc:spChg>
        <pc:picChg chg="add mod ord">
          <ac:chgData name="Yoel Kortick" userId="167978f5-7f40-4909-85d5-d4149554ad4e" providerId="ADAL" clId="{97763498-ED66-4366-9BEA-0B2EF9C9AAE7}" dt="2024-08-01T11:07:48.594" v="799" actId="208"/>
          <ac:picMkLst>
            <pc:docMk/>
            <pc:sldMk cId="3866664180" sldId="916"/>
            <ac:picMk id="3" creationId="{A95D02B6-EB1E-1108-299A-129F05B411DD}"/>
          </ac:picMkLst>
        </pc:picChg>
        <pc:picChg chg="del">
          <ac:chgData name="Yoel Kortick" userId="167978f5-7f40-4909-85d5-d4149554ad4e" providerId="ADAL" clId="{97763498-ED66-4366-9BEA-0B2EF9C9AAE7}" dt="2024-08-01T11:07:43.666" v="796" actId="478"/>
          <ac:picMkLst>
            <pc:docMk/>
            <pc:sldMk cId="3866664180" sldId="916"/>
            <ac:picMk id="7" creationId="{7564D2E6-6047-7DA9-677F-A31549E9FD74}"/>
          </ac:picMkLst>
        </pc:picChg>
      </pc:sldChg>
      <pc:sldChg chg="addSp delSp modSp mod">
        <pc:chgData name="Yoel Kortick" userId="167978f5-7f40-4909-85d5-d4149554ad4e" providerId="ADAL" clId="{97763498-ED66-4366-9BEA-0B2EF9C9AAE7}" dt="2024-08-01T11:08:42.085" v="802" actId="208"/>
        <pc:sldMkLst>
          <pc:docMk/>
          <pc:sldMk cId="2921743394" sldId="917"/>
        </pc:sldMkLst>
        <pc:picChg chg="del">
          <ac:chgData name="Yoel Kortick" userId="167978f5-7f40-4909-85d5-d4149554ad4e" providerId="ADAL" clId="{97763498-ED66-4366-9BEA-0B2EF9C9AAE7}" dt="2024-08-01T11:08:39.764" v="800" actId="478"/>
          <ac:picMkLst>
            <pc:docMk/>
            <pc:sldMk cId="2921743394" sldId="917"/>
            <ac:picMk id="3" creationId="{25FDBD44-BC20-88D9-D431-45FD511DDD1F}"/>
          </ac:picMkLst>
        </pc:picChg>
        <pc:picChg chg="add mod">
          <ac:chgData name="Yoel Kortick" userId="167978f5-7f40-4909-85d5-d4149554ad4e" providerId="ADAL" clId="{97763498-ED66-4366-9BEA-0B2EF9C9AAE7}" dt="2024-08-01T11:08:42.085" v="802" actId="208"/>
          <ac:picMkLst>
            <pc:docMk/>
            <pc:sldMk cId="2921743394" sldId="917"/>
            <ac:picMk id="4" creationId="{049C5686-26D2-B845-31D8-A58C1B71BD90}"/>
          </ac:picMkLst>
        </pc:picChg>
      </pc:sldChg>
      <pc:sldChg chg="addSp delSp modSp mod">
        <pc:chgData name="Yoel Kortick" userId="167978f5-7f40-4909-85d5-d4149554ad4e" providerId="ADAL" clId="{97763498-ED66-4366-9BEA-0B2EF9C9AAE7}" dt="2024-08-01T11:09:42.709" v="809" actId="208"/>
        <pc:sldMkLst>
          <pc:docMk/>
          <pc:sldMk cId="1616323935" sldId="918"/>
        </pc:sldMkLst>
        <pc:spChg chg="mod">
          <ac:chgData name="Yoel Kortick" userId="167978f5-7f40-4909-85d5-d4149554ad4e" providerId="ADAL" clId="{97763498-ED66-4366-9BEA-0B2EF9C9AAE7}" dt="2024-08-01T11:09:39.372" v="808" actId="1036"/>
          <ac:spMkLst>
            <pc:docMk/>
            <pc:sldMk cId="1616323935" sldId="918"/>
            <ac:spMk id="5" creationId="{68C51E64-FE87-E6D0-3A8F-AFF18AFF0066}"/>
          </ac:spMkLst>
        </pc:spChg>
        <pc:picChg chg="add mod ord">
          <ac:chgData name="Yoel Kortick" userId="167978f5-7f40-4909-85d5-d4149554ad4e" providerId="ADAL" clId="{97763498-ED66-4366-9BEA-0B2EF9C9AAE7}" dt="2024-08-01T11:09:42.709" v="809" actId="208"/>
          <ac:picMkLst>
            <pc:docMk/>
            <pc:sldMk cId="1616323935" sldId="918"/>
            <ac:picMk id="3" creationId="{338EF1FC-E5C8-447F-DB84-B908C5D835DA}"/>
          </ac:picMkLst>
        </pc:picChg>
        <pc:picChg chg="del">
          <ac:chgData name="Yoel Kortick" userId="167978f5-7f40-4909-85d5-d4149554ad4e" providerId="ADAL" clId="{97763498-ED66-4366-9BEA-0B2EF9C9AAE7}" dt="2024-08-01T11:09:26.797" v="803" actId="478"/>
          <ac:picMkLst>
            <pc:docMk/>
            <pc:sldMk cId="1616323935" sldId="918"/>
            <ac:picMk id="4" creationId="{20C9BA8B-DFB9-A7A8-758C-633225279B13}"/>
          </ac:picMkLst>
        </pc:picChg>
      </pc:sldChg>
      <pc:sldChg chg="addSp delSp modSp mod">
        <pc:chgData name="Yoel Kortick" userId="167978f5-7f40-4909-85d5-d4149554ad4e" providerId="ADAL" clId="{97763498-ED66-4366-9BEA-0B2EF9C9AAE7}" dt="2024-08-01T11:15:12.002" v="1214" actId="20577"/>
        <pc:sldMkLst>
          <pc:docMk/>
          <pc:sldMk cId="4071577737" sldId="919"/>
        </pc:sldMkLst>
        <pc:spChg chg="mod">
          <ac:chgData name="Yoel Kortick" userId="167978f5-7f40-4909-85d5-d4149554ad4e" providerId="ADAL" clId="{97763498-ED66-4366-9BEA-0B2EF9C9AAE7}" dt="2024-08-01T11:11:11.040" v="912" actId="14100"/>
          <ac:spMkLst>
            <pc:docMk/>
            <pc:sldMk cId="4071577737" sldId="919"/>
            <ac:spMk id="5" creationId="{68C51E64-FE87-E6D0-3A8F-AFF18AFF0066}"/>
          </ac:spMkLst>
        </pc:spChg>
        <pc:spChg chg="del mod">
          <ac:chgData name="Yoel Kortick" userId="167978f5-7f40-4909-85d5-d4149554ad4e" providerId="ADAL" clId="{97763498-ED66-4366-9BEA-0B2EF9C9AAE7}" dt="2024-08-01T11:11:52.776" v="993" actId="478"/>
          <ac:spMkLst>
            <pc:docMk/>
            <pc:sldMk cId="4071577737" sldId="919"/>
            <ac:spMk id="7" creationId="{4851C138-6F9C-70BE-E473-683DF7195733}"/>
          </ac:spMkLst>
        </pc:spChg>
        <pc:spChg chg="add mod ord">
          <ac:chgData name="Yoel Kortick" userId="167978f5-7f40-4909-85d5-d4149554ad4e" providerId="ADAL" clId="{97763498-ED66-4366-9BEA-0B2EF9C9AAE7}" dt="2024-08-01T11:13:55.881" v="1177" actId="6549"/>
          <ac:spMkLst>
            <pc:docMk/>
            <pc:sldMk cId="4071577737" sldId="919"/>
            <ac:spMk id="10" creationId="{15CD1D93-0538-B85A-BCD8-A5AFEACDBC0A}"/>
          </ac:spMkLst>
        </pc:spChg>
        <pc:spChg chg="mod">
          <ac:chgData name="Yoel Kortick" userId="167978f5-7f40-4909-85d5-d4149554ad4e" providerId="ADAL" clId="{97763498-ED66-4366-9BEA-0B2EF9C9AAE7}" dt="2024-08-01T11:15:12.002" v="1214" actId="20577"/>
          <ac:spMkLst>
            <pc:docMk/>
            <pc:sldMk cId="4071577737" sldId="919"/>
            <ac:spMk id="11" creationId="{1ACE3884-5DD3-4F86-13C6-FF34F1D35C8C}"/>
          </ac:spMkLst>
        </pc:spChg>
        <pc:spChg chg="mod">
          <ac:chgData name="Yoel Kortick" userId="167978f5-7f40-4909-85d5-d4149554ad4e" providerId="ADAL" clId="{97763498-ED66-4366-9BEA-0B2EF9C9AAE7}" dt="2024-08-01T11:11:00.433" v="910" actId="1076"/>
          <ac:spMkLst>
            <pc:docMk/>
            <pc:sldMk cId="4071577737" sldId="919"/>
            <ac:spMk id="12" creationId="{6126E324-892E-3D7C-835B-85C9E39D010A}"/>
          </ac:spMkLst>
        </pc:spChg>
        <pc:spChg chg="add mod">
          <ac:chgData name="Yoel Kortick" userId="167978f5-7f40-4909-85d5-d4149554ad4e" providerId="ADAL" clId="{97763498-ED66-4366-9BEA-0B2EF9C9AAE7}" dt="2024-08-01T11:14:56.457" v="1208" actId="1076"/>
          <ac:spMkLst>
            <pc:docMk/>
            <pc:sldMk cId="4071577737" sldId="919"/>
            <ac:spMk id="13" creationId="{18C78891-E172-5C7C-09BE-EF92080C90B0}"/>
          </ac:spMkLst>
        </pc:spChg>
        <pc:picChg chg="del">
          <ac:chgData name="Yoel Kortick" userId="167978f5-7f40-4909-85d5-d4149554ad4e" providerId="ADAL" clId="{97763498-ED66-4366-9BEA-0B2EF9C9AAE7}" dt="2024-08-01T11:10:50.576" v="900" actId="478"/>
          <ac:picMkLst>
            <pc:docMk/>
            <pc:sldMk cId="4071577737" sldId="919"/>
            <ac:picMk id="3" creationId="{2F039325-AB16-923A-8E64-48E3E2291A77}"/>
          </ac:picMkLst>
        </pc:picChg>
        <pc:picChg chg="add mod ord">
          <ac:chgData name="Yoel Kortick" userId="167978f5-7f40-4909-85d5-d4149554ad4e" providerId="ADAL" clId="{97763498-ED66-4366-9BEA-0B2EF9C9AAE7}" dt="2024-08-01T11:14:36.038" v="1197" actId="208"/>
          <ac:picMkLst>
            <pc:docMk/>
            <pc:sldMk cId="4071577737" sldId="919"/>
            <ac:picMk id="4" creationId="{A569699D-6BF3-C2FD-8333-2E055DF4B671}"/>
          </ac:picMkLst>
        </pc:picChg>
        <pc:cxnChg chg="mod">
          <ac:chgData name="Yoel Kortick" userId="167978f5-7f40-4909-85d5-d4149554ad4e" providerId="ADAL" clId="{97763498-ED66-4366-9BEA-0B2EF9C9AAE7}" dt="2024-08-01T11:15:00.178" v="1210" actId="14100"/>
          <ac:cxnSpMkLst>
            <pc:docMk/>
            <pc:sldMk cId="4071577737" sldId="919"/>
            <ac:cxnSpMk id="8" creationId="{4BCECEDC-3BD7-E7B3-56DC-EACF217BEC0A}"/>
          </ac:cxnSpMkLst>
        </pc:cxnChg>
      </pc:sldChg>
      <pc:sldChg chg="addSp delSp modSp add mod">
        <pc:chgData name="Yoel Kortick" userId="167978f5-7f40-4909-85d5-d4149554ad4e" providerId="ADAL" clId="{97763498-ED66-4366-9BEA-0B2EF9C9AAE7}" dt="2024-08-01T11:44:26.094" v="1330" actId="6549"/>
        <pc:sldMkLst>
          <pc:docMk/>
          <pc:sldMk cId="2416580571" sldId="921"/>
        </pc:sldMkLst>
        <pc:spChg chg="mod">
          <ac:chgData name="Yoel Kortick" userId="167978f5-7f40-4909-85d5-d4149554ad4e" providerId="ADAL" clId="{97763498-ED66-4366-9BEA-0B2EF9C9AAE7}" dt="2024-08-01T11:34:54.159" v="1231" actId="20577"/>
          <ac:spMkLst>
            <pc:docMk/>
            <pc:sldMk cId="2416580571" sldId="921"/>
            <ac:spMk id="10" creationId="{4C5297D4-1A90-BA7E-1EA2-3486955EA032}"/>
          </ac:spMkLst>
        </pc:spChg>
        <pc:spChg chg="mod">
          <ac:chgData name="Yoel Kortick" userId="167978f5-7f40-4909-85d5-d4149554ad4e" providerId="ADAL" clId="{97763498-ED66-4366-9BEA-0B2EF9C9AAE7}" dt="2024-08-01T11:44:26.094" v="1330" actId="6549"/>
          <ac:spMkLst>
            <pc:docMk/>
            <pc:sldMk cId="2416580571" sldId="921"/>
            <ac:spMk id="11" creationId="{1ACE3884-5DD3-4F86-13C6-FF34F1D35C8C}"/>
          </ac:spMkLst>
        </pc:spChg>
        <pc:spChg chg="mod">
          <ac:chgData name="Yoel Kortick" userId="167978f5-7f40-4909-85d5-d4149554ad4e" providerId="ADAL" clId="{97763498-ED66-4366-9BEA-0B2EF9C9AAE7}" dt="2024-08-01T11:41:17.226" v="1249" actId="14100"/>
          <ac:spMkLst>
            <pc:docMk/>
            <pc:sldMk cId="2416580571" sldId="921"/>
            <ac:spMk id="13" creationId="{9ED445F1-7BC4-D038-089A-E1172472A4E7}"/>
          </ac:spMkLst>
        </pc:spChg>
        <pc:spChg chg="mod">
          <ac:chgData name="Yoel Kortick" userId="167978f5-7f40-4909-85d5-d4149554ad4e" providerId="ADAL" clId="{97763498-ED66-4366-9BEA-0B2EF9C9AAE7}" dt="2024-08-01T11:42:52.392" v="1258"/>
          <ac:spMkLst>
            <pc:docMk/>
            <pc:sldMk cId="2416580571" sldId="921"/>
            <ac:spMk id="17" creationId="{409A6DC2-7247-2148-5101-9E856DF67228}"/>
          </ac:spMkLst>
        </pc:spChg>
        <pc:spChg chg="mod">
          <ac:chgData name="Yoel Kortick" userId="167978f5-7f40-4909-85d5-d4149554ad4e" providerId="ADAL" clId="{97763498-ED66-4366-9BEA-0B2EF9C9AAE7}" dt="2024-08-01T11:41:31.562" v="1252" actId="14100"/>
          <ac:spMkLst>
            <pc:docMk/>
            <pc:sldMk cId="2416580571" sldId="921"/>
            <ac:spMk id="19" creationId="{6B395F37-B822-1F00-C8F9-5CEAAFAF3A2F}"/>
          </ac:spMkLst>
        </pc:spChg>
        <pc:picChg chg="add mod ord">
          <ac:chgData name="Yoel Kortick" userId="167978f5-7f40-4909-85d5-d4149554ad4e" providerId="ADAL" clId="{97763498-ED66-4366-9BEA-0B2EF9C9AAE7}" dt="2024-08-01T11:41:39.884" v="1254" actId="208"/>
          <ac:picMkLst>
            <pc:docMk/>
            <pc:sldMk cId="2416580571" sldId="921"/>
            <ac:picMk id="3" creationId="{E955A35E-3BF5-56A0-F9C4-5E0E7E251AEE}"/>
          </ac:picMkLst>
        </pc:picChg>
        <pc:picChg chg="del">
          <ac:chgData name="Yoel Kortick" userId="167978f5-7f40-4909-85d5-d4149554ad4e" providerId="ADAL" clId="{97763498-ED66-4366-9BEA-0B2EF9C9AAE7}" dt="2024-08-01T11:41:07.115" v="1245" actId="478"/>
          <ac:picMkLst>
            <pc:docMk/>
            <pc:sldMk cId="2416580571" sldId="921"/>
            <ac:picMk id="14" creationId="{068DE53D-727B-D0A6-BD0F-D6140FE2A3C2}"/>
          </ac:picMkLst>
        </pc:picChg>
        <pc:cxnChg chg="mod">
          <ac:chgData name="Yoel Kortick" userId="167978f5-7f40-4909-85d5-d4149554ad4e" providerId="ADAL" clId="{97763498-ED66-4366-9BEA-0B2EF9C9AAE7}" dt="2024-08-01T11:41:49.680" v="1256" actId="14100"/>
          <ac:cxnSpMkLst>
            <pc:docMk/>
            <pc:sldMk cId="2416580571" sldId="921"/>
            <ac:cxnSpMk id="15" creationId="{EA7502B9-81F2-F732-B099-E5ED1A8A5909}"/>
          </ac:cxnSpMkLst>
        </pc:cxnChg>
        <pc:cxnChg chg="mod">
          <ac:chgData name="Yoel Kortick" userId="167978f5-7f40-4909-85d5-d4149554ad4e" providerId="ADAL" clId="{97763498-ED66-4366-9BEA-0B2EF9C9AAE7}" dt="2024-08-01T11:41:37.678" v="1253" actId="14100"/>
          <ac:cxnSpMkLst>
            <pc:docMk/>
            <pc:sldMk cId="2416580571" sldId="921"/>
            <ac:cxnSpMk id="18" creationId="{B33324B2-F19F-0A2E-4365-C20C13AB857C}"/>
          </ac:cxnSpMkLst>
        </pc:cxnChg>
      </pc:sldChg>
      <pc:sldChg chg="del">
        <pc:chgData name="Yoel Kortick" userId="167978f5-7f40-4909-85d5-d4149554ad4e" providerId="ADAL" clId="{97763498-ED66-4366-9BEA-0B2EF9C9AAE7}" dt="2024-08-01T11:33:48.794" v="1215" actId="47"/>
        <pc:sldMkLst>
          <pc:docMk/>
          <pc:sldMk cId="3550770682" sldId="921"/>
        </pc:sldMkLst>
      </pc:sldChg>
      <pc:sldChg chg="del">
        <pc:chgData name="Yoel Kortick" userId="167978f5-7f40-4909-85d5-d4149554ad4e" providerId="ADAL" clId="{97763498-ED66-4366-9BEA-0B2EF9C9AAE7}" dt="2024-08-01T11:33:48.794" v="1215" actId="47"/>
        <pc:sldMkLst>
          <pc:docMk/>
          <pc:sldMk cId="663643057" sldId="922"/>
        </pc:sldMkLst>
      </pc:sldChg>
      <pc:sldChg chg="addSp delSp modSp add mod">
        <pc:chgData name="Yoel Kortick" userId="167978f5-7f40-4909-85d5-d4149554ad4e" providerId="ADAL" clId="{97763498-ED66-4366-9BEA-0B2EF9C9AAE7}" dt="2024-08-01T11:47:28.024" v="1389" actId="20577"/>
        <pc:sldMkLst>
          <pc:docMk/>
          <pc:sldMk cId="888560262" sldId="922"/>
        </pc:sldMkLst>
        <pc:spChg chg="mod">
          <ac:chgData name="Yoel Kortick" userId="167978f5-7f40-4909-85d5-d4149554ad4e" providerId="ADAL" clId="{97763498-ED66-4366-9BEA-0B2EF9C9AAE7}" dt="2024-08-01T11:45:34.031" v="1361" actId="1076"/>
          <ac:spMkLst>
            <pc:docMk/>
            <pc:sldMk cId="888560262" sldId="922"/>
            <ac:spMk id="2" creationId="{42951DB4-EC08-DF4C-0312-C975E492F499}"/>
          </ac:spMkLst>
        </pc:spChg>
        <pc:spChg chg="mod">
          <ac:chgData name="Yoel Kortick" userId="167978f5-7f40-4909-85d5-d4149554ad4e" providerId="ADAL" clId="{97763498-ED66-4366-9BEA-0B2EF9C9AAE7}" dt="2024-08-01T11:46:46.365" v="1378" actId="1035"/>
          <ac:spMkLst>
            <pc:docMk/>
            <pc:sldMk cId="888560262" sldId="922"/>
            <ac:spMk id="5" creationId="{7D394BE5-67B2-A08A-B794-69C9C0CB86B6}"/>
          </ac:spMkLst>
        </pc:spChg>
        <pc:spChg chg="mod">
          <ac:chgData name="Yoel Kortick" userId="167978f5-7f40-4909-85d5-d4149554ad4e" providerId="ADAL" clId="{97763498-ED66-4366-9BEA-0B2EF9C9AAE7}" dt="2024-08-01T11:35:01.482" v="1232"/>
          <ac:spMkLst>
            <pc:docMk/>
            <pc:sldMk cId="888560262" sldId="922"/>
            <ac:spMk id="6" creationId="{A4F68232-2C7B-3FDB-BBD5-D304D7A72D53}"/>
          </ac:spMkLst>
        </pc:spChg>
        <pc:spChg chg="mod">
          <ac:chgData name="Yoel Kortick" userId="167978f5-7f40-4909-85d5-d4149554ad4e" providerId="ADAL" clId="{97763498-ED66-4366-9BEA-0B2EF9C9AAE7}" dt="2024-08-01T11:45:40.898" v="1363" actId="1076"/>
          <ac:spMkLst>
            <pc:docMk/>
            <pc:sldMk cId="888560262" sldId="922"/>
            <ac:spMk id="8" creationId="{F4C1A867-7566-BF33-F665-6A8D228C7ECE}"/>
          </ac:spMkLst>
        </pc:spChg>
        <pc:spChg chg="mod">
          <ac:chgData name="Yoel Kortick" userId="167978f5-7f40-4909-85d5-d4149554ad4e" providerId="ADAL" clId="{97763498-ED66-4366-9BEA-0B2EF9C9AAE7}" dt="2024-08-01T11:45:36.567" v="1362" actId="1076"/>
          <ac:spMkLst>
            <pc:docMk/>
            <pc:sldMk cId="888560262" sldId="922"/>
            <ac:spMk id="10" creationId="{B7B2F699-3EDC-ED90-8C51-F55CCFCB013A}"/>
          </ac:spMkLst>
        </pc:spChg>
        <pc:spChg chg="mod">
          <ac:chgData name="Yoel Kortick" userId="167978f5-7f40-4909-85d5-d4149554ad4e" providerId="ADAL" clId="{97763498-ED66-4366-9BEA-0B2EF9C9AAE7}" dt="2024-08-01T11:47:28.024" v="1389" actId="20577"/>
          <ac:spMkLst>
            <pc:docMk/>
            <pc:sldMk cId="888560262" sldId="922"/>
            <ac:spMk id="16" creationId="{DF41A826-7CD8-C584-3DC7-C6F4B2D3BB78}"/>
          </ac:spMkLst>
        </pc:spChg>
        <pc:spChg chg="mod">
          <ac:chgData name="Yoel Kortick" userId="167978f5-7f40-4909-85d5-d4149554ad4e" providerId="ADAL" clId="{97763498-ED66-4366-9BEA-0B2EF9C9AAE7}" dt="2024-08-01T11:45:45.564" v="1373" actId="1036"/>
          <ac:spMkLst>
            <pc:docMk/>
            <pc:sldMk cId="888560262" sldId="922"/>
            <ac:spMk id="18" creationId="{D72C54C8-D9A4-691B-D8F5-E704151B743F}"/>
          </ac:spMkLst>
        </pc:spChg>
        <pc:picChg chg="del">
          <ac:chgData name="Yoel Kortick" userId="167978f5-7f40-4909-85d5-d4149554ad4e" providerId="ADAL" clId="{97763498-ED66-4366-9BEA-0B2EF9C9AAE7}" dt="2024-08-01T11:45:13.878" v="1331" actId="478"/>
          <ac:picMkLst>
            <pc:docMk/>
            <pc:sldMk cId="888560262" sldId="922"/>
            <ac:picMk id="4" creationId="{672F739B-8239-8DD6-98D9-2E8511F70162}"/>
          </ac:picMkLst>
        </pc:picChg>
        <pc:picChg chg="add mod ord">
          <ac:chgData name="Yoel Kortick" userId="167978f5-7f40-4909-85d5-d4149554ad4e" providerId="ADAL" clId="{97763498-ED66-4366-9BEA-0B2EF9C9AAE7}" dt="2024-08-01T11:45:48.358" v="1374" actId="208"/>
          <ac:picMkLst>
            <pc:docMk/>
            <pc:sldMk cId="888560262" sldId="922"/>
            <ac:picMk id="7" creationId="{8933C4D1-F623-A83E-D202-F3BE9118CD58}"/>
          </ac:picMkLst>
        </pc:picChg>
      </pc:sldChg>
      <pc:sldChg chg="del">
        <pc:chgData name="Yoel Kortick" userId="167978f5-7f40-4909-85d5-d4149554ad4e" providerId="ADAL" clId="{97763498-ED66-4366-9BEA-0B2EF9C9AAE7}" dt="2024-08-01T11:33:48.794" v="1215" actId="47"/>
        <pc:sldMkLst>
          <pc:docMk/>
          <pc:sldMk cId="1131194824" sldId="923"/>
        </pc:sldMkLst>
      </pc:sldChg>
      <pc:sldChg chg="addSp delSp modSp add mod">
        <pc:chgData name="Yoel Kortick" userId="167978f5-7f40-4909-85d5-d4149554ad4e" providerId="ADAL" clId="{97763498-ED66-4366-9BEA-0B2EF9C9AAE7}" dt="2024-08-01T11:49:42.647" v="1451" actId="208"/>
        <pc:sldMkLst>
          <pc:docMk/>
          <pc:sldMk cId="1461944295" sldId="923"/>
        </pc:sldMkLst>
        <pc:spChg chg="mod">
          <ac:chgData name="Yoel Kortick" userId="167978f5-7f40-4909-85d5-d4149554ad4e" providerId="ADAL" clId="{97763498-ED66-4366-9BEA-0B2EF9C9AAE7}" dt="2024-08-01T11:49:28.322" v="1437" actId="1037"/>
          <ac:spMkLst>
            <pc:docMk/>
            <pc:sldMk cId="1461944295" sldId="923"/>
            <ac:spMk id="4" creationId="{D0320FEB-DC49-5079-A210-944DA0F8F237}"/>
          </ac:spMkLst>
        </pc:spChg>
        <pc:spChg chg="mod">
          <ac:chgData name="Yoel Kortick" userId="167978f5-7f40-4909-85d5-d4149554ad4e" providerId="ADAL" clId="{97763498-ED66-4366-9BEA-0B2EF9C9AAE7}" dt="2024-08-01T11:35:04.368" v="1233"/>
          <ac:spMkLst>
            <pc:docMk/>
            <pc:sldMk cId="1461944295" sldId="923"/>
            <ac:spMk id="6" creationId="{A4F68232-2C7B-3FDB-BBD5-D304D7A72D53}"/>
          </ac:spMkLst>
        </pc:spChg>
        <pc:spChg chg="mod">
          <ac:chgData name="Yoel Kortick" userId="167978f5-7f40-4909-85d5-d4149554ad4e" providerId="ADAL" clId="{97763498-ED66-4366-9BEA-0B2EF9C9AAE7}" dt="2024-08-01T11:49:37.285" v="1450" actId="1038"/>
          <ac:spMkLst>
            <pc:docMk/>
            <pc:sldMk cId="1461944295" sldId="923"/>
            <ac:spMk id="10" creationId="{FA19CF6C-AE24-33AE-5E90-847B673C8701}"/>
          </ac:spMkLst>
        </pc:spChg>
        <pc:spChg chg="mod">
          <ac:chgData name="Yoel Kortick" userId="167978f5-7f40-4909-85d5-d4149554ad4e" providerId="ADAL" clId="{97763498-ED66-4366-9BEA-0B2EF9C9AAE7}" dt="2024-08-01T11:47:51.213" v="1391"/>
          <ac:spMkLst>
            <pc:docMk/>
            <pc:sldMk cId="1461944295" sldId="923"/>
            <ac:spMk id="11" creationId="{1ACE3884-5DD3-4F86-13C6-FF34F1D35C8C}"/>
          </ac:spMkLst>
        </pc:spChg>
        <pc:picChg chg="del">
          <ac:chgData name="Yoel Kortick" userId="167978f5-7f40-4909-85d5-d4149554ad4e" providerId="ADAL" clId="{97763498-ED66-4366-9BEA-0B2EF9C9AAE7}" dt="2024-08-01T11:49:15.790" v="1392" actId="478"/>
          <ac:picMkLst>
            <pc:docMk/>
            <pc:sldMk cId="1461944295" sldId="923"/>
            <ac:picMk id="3" creationId="{28B8D957-D1CF-E411-3D4E-3CF295456A3E}"/>
          </ac:picMkLst>
        </pc:picChg>
        <pc:picChg chg="add mod ord">
          <ac:chgData name="Yoel Kortick" userId="167978f5-7f40-4909-85d5-d4149554ad4e" providerId="ADAL" clId="{97763498-ED66-4366-9BEA-0B2EF9C9AAE7}" dt="2024-08-01T11:49:42.647" v="1451" actId="208"/>
          <ac:picMkLst>
            <pc:docMk/>
            <pc:sldMk cId="1461944295" sldId="923"/>
            <ac:picMk id="5" creationId="{C92EAA91-D44E-BF0B-A46E-BFC9CF319D8E}"/>
          </ac:picMkLst>
        </pc:picChg>
      </pc:sldChg>
      <pc:sldChg chg="modSp add mod">
        <pc:chgData name="Yoel Kortick" userId="167978f5-7f40-4909-85d5-d4149554ad4e" providerId="ADAL" clId="{97763498-ED66-4366-9BEA-0B2EF9C9AAE7}" dt="2024-08-01T11:35:08.446" v="1234"/>
        <pc:sldMkLst>
          <pc:docMk/>
          <pc:sldMk cId="2984947563" sldId="924"/>
        </pc:sldMkLst>
        <pc:spChg chg="mod">
          <ac:chgData name="Yoel Kortick" userId="167978f5-7f40-4909-85d5-d4149554ad4e" providerId="ADAL" clId="{97763498-ED66-4366-9BEA-0B2EF9C9AAE7}" dt="2024-08-01T11:35:08.446" v="1234"/>
          <ac:spMkLst>
            <pc:docMk/>
            <pc:sldMk cId="2984947563" sldId="924"/>
            <ac:spMk id="7" creationId="{9D6680D4-F76A-131C-C3A0-B31865C76DDE}"/>
          </ac:spMkLst>
        </pc:spChg>
      </pc:sldChg>
      <pc:sldChg chg="del">
        <pc:chgData name="Yoel Kortick" userId="167978f5-7f40-4909-85d5-d4149554ad4e" providerId="ADAL" clId="{97763498-ED66-4366-9BEA-0B2EF9C9AAE7}" dt="2024-08-01T11:33:48.794" v="1215" actId="47"/>
        <pc:sldMkLst>
          <pc:docMk/>
          <pc:sldMk cId="3703360514" sldId="924"/>
        </pc:sldMkLst>
      </pc:sldChg>
      <pc:sldChg chg="addSp delSp modSp add mod">
        <pc:chgData name="Yoel Kortick" userId="167978f5-7f40-4909-85d5-d4149554ad4e" providerId="ADAL" clId="{97763498-ED66-4366-9BEA-0B2EF9C9AAE7}" dt="2024-08-01T12:02:39.325" v="1611" actId="1035"/>
        <pc:sldMkLst>
          <pc:docMk/>
          <pc:sldMk cId="2755358285" sldId="925"/>
        </pc:sldMkLst>
        <pc:spChg chg="mod">
          <ac:chgData name="Yoel Kortick" userId="167978f5-7f40-4909-85d5-d4149554ad4e" providerId="ADAL" clId="{97763498-ED66-4366-9BEA-0B2EF9C9AAE7}" dt="2024-08-01T11:35:11.216" v="1235"/>
          <ac:spMkLst>
            <pc:docMk/>
            <pc:sldMk cId="2755358285" sldId="925"/>
            <ac:spMk id="6" creationId="{A4F68232-2C7B-3FDB-BBD5-D304D7A72D53}"/>
          </ac:spMkLst>
        </pc:spChg>
        <pc:picChg chg="del">
          <ac:chgData name="Yoel Kortick" userId="167978f5-7f40-4909-85d5-d4149554ad4e" providerId="ADAL" clId="{97763498-ED66-4366-9BEA-0B2EF9C9AAE7}" dt="2024-08-01T11:50:54.838" v="1452" actId="478"/>
          <ac:picMkLst>
            <pc:docMk/>
            <pc:sldMk cId="2755358285" sldId="925"/>
            <ac:picMk id="3" creationId="{098BABCE-C3F8-1570-B087-3259CA7FFD4D}"/>
          </ac:picMkLst>
        </pc:picChg>
        <pc:picChg chg="add mod ord">
          <ac:chgData name="Yoel Kortick" userId="167978f5-7f40-4909-85d5-d4149554ad4e" providerId="ADAL" clId="{97763498-ED66-4366-9BEA-0B2EF9C9AAE7}" dt="2024-08-01T12:02:39.325" v="1611" actId="1035"/>
          <ac:picMkLst>
            <pc:docMk/>
            <pc:sldMk cId="2755358285" sldId="925"/>
            <ac:picMk id="4" creationId="{B4D204A8-77F7-7EB6-8A38-499A3631B32E}"/>
          </ac:picMkLst>
        </pc:picChg>
      </pc:sldChg>
      <pc:sldChg chg="del">
        <pc:chgData name="Yoel Kortick" userId="167978f5-7f40-4909-85d5-d4149554ad4e" providerId="ADAL" clId="{97763498-ED66-4366-9BEA-0B2EF9C9AAE7}" dt="2024-08-01T11:33:48.794" v="1215" actId="47"/>
        <pc:sldMkLst>
          <pc:docMk/>
          <pc:sldMk cId="3986396756" sldId="925"/>
        </pc:sldMkLst>
      </pc:sldChg>
      <pc:sldChg chg="del">
        <pc:chgData name="Yoel Kortick" userId="167978f5-7f40-4909-85d5-d4149554ad4e" providerId="ADAL" clId="{97763498-ED66-4366-9BEA-0B2EF9C9AAE7}" dt="2024-08-01T11:33:48.794" v="1215" actId="47"/>
        <pc:sldMkLst>
          <pc:docMk/>
          <pc:sldMk cId="2484833780" sldId="926"/>
        </pc:sldMkLst>
      </pc:sldChg>
      <pc:sldChg chg="addSp delSp modSp add mod">
        <pc:chgData name="Yoel Kortick" userId="167978f5-7f40-4909-85d5-d4149554ad4e" providerId="ADAL" clId="{97763498-ED66-4366-9BEA-0B2EF9C9AAE7}" dt="2024-08-01T11:51:48.198" v="1486" actId="208"/>
        <pc:sldMkLst>
          <pc:docMk/>
          <pc:sldMk cId="3800749109" sldId="926"/>
        </pc:sldMkLst>
        <pc:spChg chg="mod">
          <ac:chgData name="Yoel Kortick" userId="167978f5-7f40-4909-85d5-d4149554ad4e" providerId="ADAL" clId="{97763498-ED66-4366-9BEA-0B2EF9C9AAE7}" dt="2024-08-01T11:35:13.805" v="1236"/>
          <ac:spMkLst>
            <pc:docMk/>
            <pc:sldMk cId="3800749109" sldId="926"/>
            <ac:spMk id="6" creationId="{A4F68232-2C7B-3FDB-BBD5-D304D7A72D53}"/>
          </ac:spMkLst>
        </pc:spChg>
        <pc:picChg chg="del">
          <ac:chgData name="Yoel Kortick" userId="167978f5-7f40-4909-85d5-d4149554ad4e" providerId="ADAL" clId="{97763498-ED66-4366-9BEA-0B2EF9C9AAE7}" dt="2024-08-01T11:51:37.848" v="1474" actId="478"/>
          <ac:picMkLst>
            <pc:docMk/>
            <pc:sldMk cId="3800749109" sldId="926"/>
            <ac:picMk id="7" creationId="{5B223B18-919B-980E-8589-F5808A6312ED}"/>
          </ac:picMkLst>
        </pc:picChg>
        <pc:picChg chg="add mod ord">
          <ac:chgData name="Yoel Kortick" userId="167978f5-7f40-4909-85d5-d4149554ad4e" providerId="ADAL" clId="{97763498-ED66-4366-9BEA-0B2EF9C9AAE7}" dt="2024-08-01T11:51:48.198" v="1486" actId="208"/>
          <ac:picMkLst>
            <pc:docMk/>
            <pc:sldMk cId="3800749109" sldId="926"/>
            <ac:picMk id="8" creationId="{353AB742-521A-7DB2-97F8-CC4640CEF66E}"/>
          </ac:picMkLst>
        </pc:picChg>
      </pc:sldChg>
      <pc:sldChg chg="del">
        <pc:chgData name="Yoel Kortick" userId="167978f5-7f40-4909-85d5-d4149554ad4e" providerId="ADAL" clId="{97763498-ED66-4366-9BEA-0B2EF9C9AAE7}" dt="2024-08-01T11:33:48.794" v="1215" actId="47"/>
        <pc:sldMkLst>
          <pc:docMk/>
          <pc:sldMk cId="278195541" sldId="927"/>
        </pc:sldMkLst>
      </pc:sldChg>
      <pc:sldChg chg="addSp delSp modSp add mod">
        <pc:chgData name="Yoel Kortick" userId="167978f5-7f40-4909-85d5-d4149554ad4e" providerId="ADAL" clId="{97763498-ED66-4366-9BEA-0B2EF9C9AAE7}" dt="2024-08-01T12:01:35.188" v="1596"/>
        <pc:sldMkLst>
          <pc:docMk/>
          <pc:sldMk cId="1919248689" sldId="927"/>
        </pc:sldMkLst>
        <pc:spChg chg="mod">
          <ac:chgData name="Yoel Kortick" userId="167978f5-7f40-4909-85d5-d4149554ad4e" providerId="ADAL" clId="{97763498-ED66-4366-9BEA-0B2EF9C9AAE7}" dt="2024-08-01T11:35:16.613" v="1237"/>
          <ac:spMkLst>
            <pc:docMk/>
            <pc:sldMk cId="1919248689" sldId="927"/>
            <ac:spMk id="6" creationId="{A4F68232-2C7B-3FDB-BBD5-D304D7A72D53}"/>
          </ac:spMkLst>
        </pc:spChg>
        <pc:spChg chg="mod">
          <ac:chgData name="Yoel Kortick" userId="167978f5-7f40-4909-85d5-d4149554ad4e" providerId="ADAL" clId="{97763498-ED66-4366-9BEA-0B2EF9C9AAE7}" dt="2024-08-01T12:01:35.188" v="1596"/>
          <ac:spMkLst>
            <pc:docMk/>
            <pc:sldMk cId="1919248689" sldId="927"/>
            <ac:spMk id="12" creationId="{45C512BE-5B9C-161F-FA12-4E86262BDBAF}"/>
          </ac:spMkLst>
        </pc:spChg>
        <pc:picChg chg="del">
          <ac:chgData name="Yoel Kortick" userId="167978f5-7f40-4909-85d5-d4149554ad4e" providerId="ADAL" clId="{97763498-ED66-4366-9BEA-0B2EF9C9AAE7}" dt="2024-08-01T11:52:07.088" v="1487" actId="478"/>
          <ac:picMkLst>
            <pc:docMk/>
            <pc:sldMk cId="1919248689" sldId="927"/>
            <ac:picMk id="3" creationId="{A95D02B6-EB1E-1108-299A-129F05B411DD}"/>
          </ac:picMkLst>
        </pc:picChg>
        <pc:picChg chg="add mod ord">
          <ac:chgData name="Yoel Kortick" userId="167978f5-7f40-4909-85d5-d4149554ad4e" providerId="ADAL" clId="{97763498-ED66-4366-9BEA-0B2EF9C9AAE7}" dt="2024-08-01T11:52:13.764" v="1490" actId="208"/>
          <ac:picMkLst>
            <pc:docMk/>
            <pc:sldMk cId="1919248689" sldId="927"/>
            <ac:picMk id="4" creationId="{FC957ABC-1F9D-1FE3-D1E5-C7462AA070D7}"/>
          </ac:picMkLst>
        </pc:picChg>
      </pc:sldChg>
      <pc:sldChg chg="addSp delSp modSp add mod">
        <pc:chgData name="Yoel Kortick" userId="167978f5-7f40-4909-85d5-d4149554ad4e" providerId="ADAL" clId="{97763498-ED66-4366-9BEA-0B2EF9C9AAE7}" dt="2024-08-01T11:53:19.328" v="1493" actId="208"/>
        <pc:sldMkLst>
          <pc:docMk/>
          <pc:sldMk cId="378039944" sldId="928"/>
        </pc:sldMkLst>
        <pc:spChg chg="mod">
          <ac:chgData name="Yoel Kortick" userId="167978f5-7f40-4909-85d5-d4149554ad4e" providerId="ADAL" clId="{97763498-ED66-4366-9BEA-0B2EF9C9AAE7}" dt="2024-08-01T11:35:20.921" v="1238"/>
          <ac:spMkLst>
            <pc:docMk/>
            <pc:sldMk cId="378039944" sldId="928"/>
            <ac:spMk id="6" creationId="{A4F68232-2C7B-3FDB-BBD5-D304D7A72D53}"/>
          </ac:spMkLst>
        </pc:spChg>
        <pc:picChg chg="add mod">
          <ac:chgData name="Yoel Kortick" userId="167978f5-7f40-4909-85d5-d4149554ad4e" providerId="ADAL" clId="{97763498-ED66-4366-9BEA-0B2EF9C9AAE7}" dt="2024-08-01T11:53:19.328" v="1493" actId="208"/>
          <ac:picMkLst>
            <pc:docMk/>
            <pc:sldMk cId="378039944" sldId="928"/>
            <ac:picMk id="3" creationId="{2FA9F02B-A2DA-37C2-97B4-BD70AB26964C}"/>
          </ac:picMkLst>
        </pc:picChg>
        <pc:picChg chg="del">
          <ac:chgData name="Yoel Kortick" userId="167978f5-7f40-4909-85d5-d4149554ad4e" providerId="ADAL" clId="{97763498-ED66-4366-9BEA-0B2EF9C9AAE7}" dt="2024-08-01T11:53:15.485" v="1491" actId="478"/>
          <ac:picMkLst>
            <pc:docMk/>
            <pc:sldMk cId="378039944" sldId="928"/>
            <ac:picMk id="4" creationId="{049C5686-26D2-B845-31D8-A58C1B71BD90}"/>
          </ac:picMkLst>
        </pc:picChg>
      </pc:sldChg>
      <pc:sldChg chg="del">
        <pc:chgData name="Yoel Kortick" userId="167978f5-7f40-4909-85d5-d4149554ad4e" providerId="ADAL" clId="{97763498-ED66-4366-9BEA-0B2EF9C9AAE7}" dt="2024-08-01T11:33:48.794" v="1215" actId="47"/>
        <pc:sldMkLst>
          <pc:docMk/>
          <pc:sldMk cId="1835049094" sldId="928"/>
        </pc:sldMkLst>
      </pc:sldChg>
      <pc:sldChg chg="del">
        <pc:chgData name="Yoel Kortick" userId="167978f5-7f40-4909-85d5-d4149554ad4e" providerId="ADAL" clId="{97763498-ED66-4366-9BEA-0B2EF9C9AAE7}" dt="2024-08-01T11:33:48.794" v="1215" actId="47"/>
        <pc:sldMkLst>
          <pc:docMk/>
          <pc:sldMk cId="2284082061" sldId="929"/>
        </pc:sldMkLst>
      </pc:sldChg>
      <pc:sldChg chg="addSp delSp modSp add mod">
        <pc:chgData name="Yoel Kortick" userId="167978f5-7f40-4909-85d5-d4149554ad4e" providerId="ADAL" clId="{97763498-ED66-4366-9BEA-0B2EF9C9AAE7}" dt="2024-08-01T11:54:00.894" v="1498" actId="208"/>
        <pc:sldMkLst>
          <pc:docMk/>
          <pc:sldMk cId="4293496083" sldId="929"/>
        </pc:sldMkLst>
        <pc:spChg chg="mod">
          <ac:chgData name="Yoel Kortick" userId="167978f5-7f40-4909-85d5-d4149554ad4e" providerId="ADAL" clId="{97763498-ED66-4366-9BEA-0B2EF9C9AAE7}" dt="2024-08-01T11:53:57.987" v="1497" actId="1076"/>
          <ac:spMkLst>
            <pc:docMk/>
            <pc:sldMk cId="4293496083" sldId="929"/>
            <ac:spMk id="5" creationId="{68C51E64-FE87-E6D0-3A8F-AFF18AFF0066}"/>
          </ac:spMkLst>
        </pc:spChg>
        <pc:spChg chg="mod">
          <ac:chgData name="Yoel Kortick" userId="167978f5-7f40-4909-85d5-d4149554ad4e" providerId="ADAL" clId="{97763498-ED66-4366-9BEA-0B2EF9C9AAE7}" dt="2024-08-01T11:35:23.948" v="1239"/>
          <ac:spMkLst>
            <pc:docMk/>
            <pc:sldMk cId="4293496083" sldId="929"/>
            <ac:spMk id="6" creationId="{A4F68232-2C7B-3FDB-BBD5-D304D7A72D53}"/>
          </ac:spMkLst>
        </pc:spChg>
        <pc:picChg chg="del">
          <ac:chgData name="Yoel Kortick" userId="167978f5-7f40-4909-85d5-d4149554ad4e" providerId="ADAL" clId="{97763498-ED66-4366-9BEA-0B2EF9C9AAE7}" dt="2024-08-01T11:53:51.271" v="1494" actId="478"/>
          <ac:picMkLst>
            <pc:docMk/>
            <pc:sldMk cId="4293496083" sldId="929"/>
            <ac:picMk id="3" creationId="{338EF1FC-E5C8-447F-DB84-B908C5D835DA}"/>
          </ac:picMkLst>
        </pc:picChg>
        <pc:picChg chg="add mod ord">
          <ac:chgData name="Yoel Kortick" userId="167978f5-7f40-4909-85d5-d4149554ad4e" providerId="ADAL" clId="{97763498-ED66-4366-9BEA-0B2EF9C9AAE7}" dt="2024-08-01T11:54:00.894" v="1498" actId="208"/>
          <ac:picMkLst>
            <pc:docMk/>
            <pc:sldMk cId="4293496083" sldId="929"/>
            <ac:picMk id="4" creationId="{CA2E0BE1-2C7C-5E92-CC26-E6E955169CD8}"/>
          </ac:picMkLst>
        </pc:picChg>
      </pc:sldChg>
      <pc:sldChg chg="del">
        <pc:chgData name="Yoel Kortick" userId="167978f5-7f40-4909-85d5-d4149554ad4e" providerId="ADAL" clId="{97763498-ED66-4366-9BEA-0B2EF9C9AAE7}" dt="2024-08-01T11:33:48.794" v="1215" actId="47"/>
        <pc:sldMkLst>
          <pc:docMk/>
          <pc:sldMk cId="1544436731" sldId="930"/>
        </pc:sldMkLst>
      </pc:sldChg>
      <pc:sldChg chg="addSp delSp modSp add mod">
        <pc:chgData name="Yoel Kortick" userId="167978f5-7f40-4909-85d5-d4149554ad4e" providerId="ADAL" clId="{97763498-ED66-4366-9BEA-0B2EF9C9AAE7}" dt="2024-08-01T11:57:58.576" v="1543" actId="208"/>
        <pc:sldMkLst>
          <pc:docMk/>
          <pc:sldMk cId="3085320858" sldId="930"/>
        </pc:sldMkLst>
        <pc:spChg chg="mod">
          <ac:chgData name="Yoel Kortick" userId="167978f5-7f40-4909-85d5-d4149554ad4e" providerId="ADAL" clId="{97763498-ED66-4366-9BEA-0B2EF9C9AAE7}" dt="2024-08-01T11:54:53.297" v="1528" actId="1076"/>
          <ac:spMkLst>
            <pc:docMk/>
            <pc:sldMk cId="3085320858" sldId="930"/>
            <ac:spMk id="5" creationId="{68C51E64-FE87-E6D0-3A8F-AFF18AFF0066}"/>
          </ac:spMkLst>
        </pc:spChg>
        <pc:spChg chg="mod">
          <ac:chgData name="Yoel Kortick" userId="167978f5-7f40-4909-85d5-d4149554ad4e" providerId="ADAL" clId="{97763498-ED66-4366-9BEA-0B2EF9C9AAE7}" dt="2024-08-01T11:39:09.456" v="1244"/>
          <ac:spMkLst>
            <pc:docMk/>
            <pc:sldMk cId="3085320858" sldId="930"/>
            <ac:spMk id="6" creationId="{A4F68232-2C7B-3FDB-BBD5-D304D7A72D53}"/>
          </ac:spMkLst>
        </pc:spChg>
        <pc:spChg chg="mod">
          <ac:chgData name="Yoel Kortick" userId="167978f5-7f40-4909-85d5-d4149554ad4e" providerId="ADAL" clId="{97763498-ED66-4366-9BEA-0B2EF9C9AAE7}" dt="2024-08-01T11:57:29.403" v="1540" actId="20577"/>
          <ac:spMkLst>
            <pc:docMk/>
            <pc:sldMk cId="3085320858" sldId="930"/>
            <ac:spMk id="10" creationId="{15CD1D93-0538-B85A-BCD8-A5AFEACDBC0A}"/>
          </ac:spMkLst>
        </pc:spChg>
        <pc:spChg chg="mod">
          <ac:chgData name="Yoel Kortick" userId="167978f5-7f40-4909-85d5-d4149554ad4e" providerId="ADAL" clId="{97763498-ED66-4366-9BEA-0B2EF9C9AAE7}" dt="2024-08-01T11:54:12.475" v="1499"/>
          <ac:spMkLst>
            <pc:docMk/>
            <pc:sldMk cId="3085320858" sldId="930"/>
            <ac:spMk id="11" creationId="{1ACE3884-5DD3-4F86-13C6-FF34F1D35C8C}"/>
          </ac:spMkLst>
        </pc:spChg>
        <pc:spChg chg="mod">
          <ac:chgData name="Yoel Kortick" userId="167978f5-7f40-4909-85d5-d4149554ad4e" providerId="ADAL" clId="{97763498-ED66-4366-9BEA-0B2EF9C9AAE7}" dt="2024-08-01T11:54:48.564" v="1527" actId="1037"/>
          <ac:spMkLst>
            <pc:docMk/>
            <pc:sldMk cId="3085320858" sldId="930"/>
            <ac:spMk id="12" creationId="{6126E324-892E-3D7C-835B-85C9E39D010A}"/>
          </ac:spMkLst>
        </pc:spChg>
        <pc:spChg chg="mod">
          <ac:chgData name="Yoel Kortick" userId="167978f5-7f40-4909-85d5-d4149554ad4e" providerId="ADAL" clId="{97763498-ED66-4366-9BEA-0B2EF9C9AAE7}" dt="2024-08-01T11:57:54.891" v="1542"/>
          <ac:spMkLst>
            <pc:docMk/>
            <pc:sldMk cId="3085320858" sldId="930"/>
            <ac:spMk id="13" creationId="{18C78891-E172-5C7C-09BE-EF92080C90B0}"/>
          </ac:spMkLst>
        </pc:spChg>
        <pc:spChg chg="add del mod">
          <ac:chgData name="Yoel Kortick" userId="167978f5-7f40-4909-85d5-d4149554ad4e" providerId="ADAL" clId="{97763498-ED66-4366-9BEA-0B2EF9C9AAE7}" dt="2024-08-01T11:57:34.148" v="1541" actId="478"/>
          <ac:spMkLst>
            <pc:docMk/>
            <pc:sldMk cId="3085320858" sldId="930"/>
            <ac:spMk id="16" creationId="{29358EA2-3EE8-7756-FA73-F29CF69401A4}"/>
          </ac:spMkLst>
        </pc:spChg>
        <pc:picChg chg="add del">
          <ac:chgData name="Yoel Kortick" userId="167978f5-7f40-4909-85d5-d4149554ad4e" providerId="ADAL" clId="{97763498-ED66-4366-9BEA-0B2EF9C9AAE7}" dt="2024-08-01T11:39:03.527" v="1241" actId="22"/>
          <ac:picMkLst>
            <pc:docMk/>
            <pc:sldMk cId="3085320858" sldId="930"/>
            <ac:picMk id="3" creationId="{05C5B8AC-B301-670F-93F8-84F0AEC4D16A}"/>
          </ac:picMkLst>
        </pc:picChg>
        <pc:picChg chg="del">
          <ac:chgData name="Yoel Kortick" userId="167978f5-7f40-4909-85d5-d4149554ad4e" providerId="ADAL" clId="{97763498-ED66-4366-9BEA-0B2EF9C9AAE7}" dt="2024-08-01T11:54:34.400" v="1500" actId="478"/>
          <ac:picMkLst>
            <pc:docMk/>
            <pc:sldMk cId="3085320858" sldId="930"/>
            <ac:picMk id="4" creationId="{A569699D-6BF3-C2FD-8333-2E055DF4B671}"/>
          </ac:picMkLst>
        </pc:picChg>
        <pc:picChg chg="add mod ord">
          <ac:chgData name="Yoel Kortick" userId="167978f5-7f40-4909-85d5-d4149554ad4e" providerId="ADAL" clId="{97763498-ED66-4366-9BEA-0B2EF9C9AAE7}" dt="2024-08-01T11:57:58.576" v="1543" actId="208"/>
          <ac:picMkLst>
            <pc:docMk/>
            <pc:sldMk cId="3085320858" sldId="930"/>
            <ac:picMk id="14" creationId="{38714006-9F5A-15A5-1421-392A306851E1}"/>
          </ac:picMkLst>
        </pc:picChg>
        <pc:cxnChg chg="mod">
          <ac:chgData name="Yoel Kortick" userId="167978f5-7f40-4909-85d5-d4149554ad4e" providerId="ADAL" clId="{97763498-ED66-4366-9BEA-0B2EF9C9AAE7}" dt="2024-08-01T11:54:55.878" v="1529" actId="14100"/>
          <ac:cxnSpMkLst>
            <pc:docMk/>
            <pc:sldMk cId="3085320858" sldId="930"/>
            <ac:cxnSpMk id="8" creationId="{4BCECEDC-3BD7-E7B3-56DC-EACF217BEC0A}"/>
          </ac:cxnSpMkLst>
        </pc:cxnChg>
      </pc:sldChg>
    </pc:docChg>
  </pc:docChgLst>
  <pc:docChgLst>
    <pc:chgData name="Yoel Kortick" userId="167978f5-7f40-4909-85d5-d4149554ad4e" providerId="ADAL" clId="{5802D9AB-BE39-4FC7-B960-F06E5A44AA5B}"/>
    <pc:docChg chg="undo custSel addSld delSld modSld sldOrd modSection">
      <pc:chgData name="Yoel Kortick" userId="167978f5-7f40-4909-85d5-d4149554ad4e" providerId="ADAL" clId="{5802D9AB-BE39-4FC7-B960-F06E5A44AA5B}" dt="2024-08-02T13:21:07.807" v="5117" actId="20577"/>
      <pc:docMkLst>
        <pc:docMk/>
      </pc:docMkLst>
      <pc:sldChg chg="modSp mod">
        <pc:chgData name="Yoel Kortick" userId="167978f5-7f40-4909-85d5-d4149554ad4e" providerId="ADAL" clId="{5802D9AB-BE39-4FC7-B960-F06E5A44AA5B}" dt="2024-08-02T04:41:50.864" v="18" actId="20577"/>
        <pc:sldMkLst>
          <pc:docMk/>
          <pc:sldMk cId="2594056538" sldId="647"/>
        </pc:sldMkLst>
        <pc:spChg chg="mod">
          <ac:chgData name="Yoel Kortick" userId="167978f5-7f40-4909-85d5-d4149554ad4e" providerId="ADAL" clId="{5802D9AB-BE39-4FC7-B960-F06E5A44AA5B}" dt="2024-08-02T04:41:43.265" v="17"/>
          <ac:spMkLst>
            <pc:docMk/>
            <pc:sldMk cId="2594056538" sldId="647"/>
            <ac:spMk id="3" creationId="{CB9463A4-51FE-33CE-9ECD-B99FC1EC1880}"/>
          </ac:spMkLst>
        </pc:spChg>
        <pc:spChg chg="mod">
          <ac:chgData name="Yoel Kortick" userId="167978f5-7f40-4909-85d5-d4149554ad4e" providerId="ADAL" clId="{5802D9AB-BE39-4FC7-B960-F06E5A44AA5B}" dt="2024-08-02T04:41:50.864" v="18" actId="20577"/>
          <ac:spMkLst>
            <pc:docMk/>
            <pc:sldMk cId="2594056538" sldId="647"/>
            <ac:spMk id="21" creationId="{4B557451-4271-4B3E-23ED-1E236F2D7796}"/>
          </ac:spMkLst>
        </pc:spChg>
      </pc:sldChg>
      <pc:sldChg chg="modSp mod">
        <pc:chgData name="Yoel Kortick" userId="167978f5-7f40-4909-85d5-d4149554ad4e" providerId="ADAL" clId="{5802D9AB-BE39-4FC7-B960-F06E5A44AA5B}" dt="2024-08-02T12:01:10.799" v="3509" actId="5793"/>
        <pc:sldMkLst>
          <pc:docMk/>
          <pc:sldMk cId="2401584553" sldId="696"/>
        </pc:sldMkLst>
        <pc:spChg chg="mod">
          <ac:chgData name="Yoel Kortick" userId="167978f5-7f40-4909-85d5-d4149554ad4e" providerId="ADAL" clId="{5802D9AB-BE39-4FC7-B960-F06E5A44AA5B}" dt="2024-08-02T12:01:10.799" v="3509" actId="5793"/>
          <ac:spMkLst>
            <pc:docMk/>
            <pc:sldMk cId="2401584553" sldId="696"/>
            <ac:spMk id="6" creationId="{65F3B852-286D-55BD-2B1D-F4756EAB082C}"/>
          </ac:spMkLst>
        </pc:spChg>
      </pc:sldChg>
      <pc:sldChg chg="modSp">
        <pc:chgData name="Yoel Kortick" userId="167978f5-7f40-4909-85d5-d4149554ad4e" providerId="ADAL" clId="{5802D9AB-BE39-4FC7-B960-F06E5A44AA5B}" dt="2024-08-02T05:34:48.265" v="240"/>
        <pc:sldMkLst>
          <pc:docMk/>
          <pc:sldMk cId="1200987725" sldId="728"/>
        </pc:sldMkLst>
        <pc:spChg chg="mod">
          <ac:chgData name="Yoel Kortick" userId="167978f5-7f40-4909-85d5-d4149554ad4e" providerId="ADAL" clId="{5802D9AB-BE39-4FC7-B960-F06E5A44AA5B}" dt="2024-08-02T05:34:48.265" v="240"/>
          <ac:spMkLst>
            <pc:docMk/>
            <pc:sldMk cId="1200987725" sldId="728"/>
            <ac:spMk id="13" creationId="{F4F9CE6C-EB7E-DBFE-C77E-B97A93A03817}"/>
          </ac:spMkLst>
        </pc:spChg>
      </pc:sldChg>
      <pc:sldChg chg="addSp delSp modSp mod">
        <pc:chgData name="Yoel Kortick" userId="167978f5-7f40-4909-85d5-d4149554ad4e" providerId="ADAL" clId="{5802D9AB-BE39-4FC7-B960-F06E5A44AA5B}" dt="2024-08-02T13:15:18.723" v="4928" actId="1036"/>
        <pc:sldMkLst>
          <pc:docMk/>
          <pc:sldMk cId="3160629959" sldId="735"/>
        </pc:sldMkLst>
        <pc:spChg chg="del">
          <ac:chgData name="Yoel Kortick" userId="167978f5-7f40-4909-85d5-d4149554ad4e" providerId="ADAL" clId="{5802D9AB-BE39-4FC7-B960-F06E5A44AA5B}" dt="2024-08-02T05:50:24.949" v="653" actId="478"/>
          <ac:spMkLst>
            <pc:docMk/>
            <pc:sldMk cId="3160629959" sldId="735"/>
            <ac:spMk id="4" creationId="{C342051B-F66B-7688-F00D-A749F1C69C4D}"/>
          </ac:spMkLst>
        </pc:spChg>
        <pc:spChg chg="del">
          <ac:chgData name="Yoel Kortick" userId="167978f5-7f40-4909-85d5-d4149554ad4e" providerId="ADAL" clId="{5802D9AB-BE39-4FC7-B960-F06E5A44AA5B}" dt="2024-08-02T05:50:19.497" v="649" actId="478"/>
          <ac:spMkLst>
            <pc:docMk/>
            <pc:sldMk cId="3160629959" sldId="735"/>
            <ac:spMk id="5" creationId="{8736F9A2-C935-8CCE-C01B-BF7ADD241D83}"/>
          </ac:spMkLst>
        </pc:spChg>
        <pc:spChg chg="add">
          <ac:chgData name="Yoel Kortick" userId="167978f5-7f40-4909-85d5-d4149554ad4e" providerId="ADAL" clId="{5802D9AB-BE39-4FC7-B960-F06E5A44AA5B}" dt="2024-08-02T10:34:19.579" v="1411" actId="11529"/>
          <ac:spMkLst>
            <pc:docMk/>
            <pc:sldMk cId="3160629959" sldId="735"/>
            <ac:spMk id="8" creationId="{AB4DBCB3-26DB-EBCF-BF2F-FCB7152C90E1}"/>
          </ac:spMkLst>
        </pc:spChg>
        <pc:spChg chg="mod">
          <ac:chgData name="Yoel Kortick" userId="167978f5-7f40-4909-85d5-d4149554ad4e" providerId="ADAL" clId="{5802D9AB-BE39-4FC7-B960-F06E5A44AA5B}" dt="2024-08-02T05:34:48.265" v="240"/>
          <ac:spMkLst>
            <pc:docMk/>
            <pc:sldMk cId="3160629959" sldId="735"/>
            <ac:spMk id="10" creationId="{4C5297D4-1A90-BA7E-1EA2-3486955EA032}"/>
          </ac:spMkLst>
        </pc:spChg>
        <pc:spChg chg="add mod">
          <ac:chgData name="Yoel Kortick" userId="167978f5-7f40-4909-85d5-d4149554ad4e" providerId="ADAL" clId="{5802D9AB-BE39-4FC7-B960-F06E5A44AA5B}" dt="2024-08-02T10:34:53.539" v="1418" actId="1036"/>
          <ac:spMkLst>
            <pc:docMk/>
            <pc:sldMk cId="3160629959" sldId="735"/>
            <ac:spMk id="11" creationId="{01BE371F-91BF-3373-F33B-CB6340477769}"/>
          </ac:spMkLst>
        </pc:spChg>
        <pc:spChg chg="add mod">
          <ac:chgData name="Yoel Kortick" userId="167978f5-7f40-4909-85d5-d4149554ad4e" providerId="ADAL" clId="{5802D9AB-BE39-4FC7-B960-F06E5A44AA5B}" dt="2024-08-02T10:35:06.691" v="1422" actId="1036"/>
          <ac:spMkLst>
            <pc:docMk/>
            <pc:sldMk cId="3160629959" sldId="735"/>
            <ac:spMk id="12" creationId="{7BF04B41-5E8B-9310-9428-0DDBEDE5F169}"/>
          </ac:spMkLst>
        </pc:spChg>
        <pc:spChg chg="mod">
          <ac:chgData name="Yoel Kortick" userId="167978f5-7f40-4909-85d5-d4149554ad4e" providerId="ADAL" clId="{5802D9AB-BE39-4FC7-B960-F06E5A44AA5B}" dt="2024-08-02T13:15:15.820" v="4927" actId="20577"/>
          <ac:spMkLst>
            <pc:docMk/>
            <pc:sldMk cId="3160629959" sldId="735"/>
            <ac:spMk id="13" creationId="{BB3D45D2-2F93-BEE2-A6C9-64179DBEA2A4}"/>
          </ac:spMkLst>
        </pc:spChg>
        <pc:spChg chg="del">
          <ac:chgData name="Yoel Kortick" userId="167978f5-7f40-4909-85d5-d4149554ad4e" providerId="ADAL" clId="{5802D9AB-BE39-4FC7-B960-F06E5A44AA5B}" dt="2024-08-02T05:50:23.492" v="652" actId="478"/>
          <ac:spMkLst>
            <pc:docMk/>
            <pc:sldMk cId="3160629959" sldId="735"/>
            <ac:spMk id="14" creationId="{237E557B-E963-7FB3-8615-85172E0AE6CC}"/>
          </ac:spMkLst>
        </pc:spChg>
        <pc:spChg chg="del">
          <ac:chgData name="Yoel Kortick" userId="167978f5-7f40-4909-85d5-d4149554ad4e" providerId="ADAL" clId="{5802D9AB-BE39-4FC7-B960-F06E5A44AA5B}" dt="2024-08-02T05:50:26.268" v="654" actId="478"/>
          <ac:spMkLst>
            <pc:docMk/>
            <pc:sldMk cId="3160629959" sldId="735"/>
            <ac:spMk id="15" creationId="{159915FD-616B-A448-99CD-BC62DDDE5BED}"/>
          </ac:spMkLst>
        </pc:spChg>
        <pc:picChg chg="del">
          <ac:chgData name="Yoel Kortick" userId="167978f5-7f40-4909-85d5-d4149554ad4e" providerId="ADAL" clId="{5802D9AB-BE39-4FC7-B960-F06E5A44AA5B}" dt="2024-08-02T05:50:22.389" v="651" actId="478"/>
          <ac:picMkLst>
            <pc:docMk/>
            <pc:sldMk cId="3160629959" sldId="735"/>
            <ac:picMk id="3" creationId="{5B861364-3C2F-B2FC-0FB8-3072CD15C62B}"/>
          </ac:picMkLst>
        </pc:picChg>
        <pc:picChg chg="add mod">
          <ac:chgData name="Yoel Kortick" userId="167978f5-7f40-4909-85d5-d4149554ad4e" providerId="ADAL" clId="{5802D9AB-BE39-4FC7-B960-F06E5A44AA5B}" dt="2024-08-02T13:15:18.723" v="4928" actId="1036"/>
          <ac:picMkLst>
            <pc:docMk/>
            <pc:sldMk cId="3160629959" sldId="735"/>
            <ac:picMk id="6" creationId="{1D6A8E9E-8710-572F-47A2-B0089E53FBE0}"/>
          </ac:picMkLst>
        </pc:picChg>
        <pc:cxnChg chg="del">
          <ac:chgData name="Yoel Kortick" userId="167978f5-7f40-4909-85d5-d4149554ad4e" providerId="ADAL" clId="{5802D9AB-BE39-4FC7-B960-F06E5A44AA5B}" dt="2024-08-02T05:50:20.236" v="650" actId="478"/>
          <ac:cxnSpMkLst>
            <pc:docMk/>
            <pc:sldMk cId="3160629959" sldId="735"/>
            <ac:cxnSpMk id="7" creationId="{0A497E8D-48A1-7B29-44CE-FDA3D7B00606}"/>
          </ac:cxnSpMkLst>
        </pc:cxnChg>
      </pc:sldChg>
      <pc:sldChg chg="del">
        <pc:chgData name="Yoel Kortick" userId="167978f5-7f40-4909-85d5-d4149554ad4e" providerId="ADAL" clId="{5802D9AB-BE39-4FC7-B960-F06E5A44AA5B}" dt="2024-08-02T11:56:25.142" v="3501" actId="47"/>
        <pc:sldMkLst>
          <pc:docMk/>
          <pc:sldMk cId="205476733" sldId="759"/>
        </pc:sldMkLst>
      </pc:sldChg>
      <pc:sldChg chg="modSp mod">
        <pc:chgData name="Yoel Kortick" userId="167978f5-7f40-4909-85d5-d4149554ad4e" providerId="ADAL" clId="{5802D9AB-BE39-4FC7-B960-F06E5A44AA5B}" dt="2024-08-02T05:47:48.392" v="641" actId="12"/>
        <pc:sldMkLst>
          <pc:docMk/>
          <pc:sldMk cId="2470152550" sldId="865"/>
        </pc:sldMkLst>
        <pc:spChg chg="mod">
          <ac:chgData name="Yoel Kortick" userId="167978f5-7f40-4909-85d5-d4149554ad4e" providerId="ADAL" clId="{5802D9AB-BE39-4FC7-B960-F06E5A44AA5B}" dt="2024-08-02T05:34:48.265" v="240"/>
          <ac:spMkLst>
            <pc:docMk/>
            <pc:sldMk cId="2470152550" sldId="865"/>
            <ac:spMk id="10" creationId="{4C5297D4-1A90-BA7E-1EA2-3486955EA032}"/>
          </ac:spMkLst>
        </pc:spChg>
        <pc:spChg chg="mod">
          <ac:chgData name="Yoel Kortick" userId="167978f5-7f40-4909-85d5-d4149554ad4e" providerId="ADAL" clId="{5802D9AB-BE39-4FC7-B960-F06E5A44AA5B}" dt="2024-08-02T05:47:48.392" v="641" actId="12"/>
          <ac:spMkLst>
            <pc:docMk/>
            <pc:sldMk cId="2470152550" sldId="865"/>
            <ac:spMk id="11" creationId="{1ACE3884-5DD3-4F86-13C6-FF34F1D35C8C}"/>
          </ac:spMkLst>
        </pc:spChg>
      </pc:sldChg>
      <pc:sldChg chg="modSp del">
        <pc:chgData name="Yoel Kortick" userId="167978f5-7f40-4909-85d5-d4149554ad4e" providerId="ADAL" clId="{5802D9AB-BE39-4FC7-B960-F06E5A44AA5B}" dt="2024-08-02T10:33:28.838" v="1363" actId="47"/>
        <pc:sldMkLst>
          <pc:docMk/>
          <pc:sldMk cId="1082952642" sldId="890"/>
        </pc:sldMkLst>
        <pc:spChg chg="mod">
          <ac:chgData name="Yoel Kortick" userId="167978f5-7f40-4909-85d5-d4149554ad4e" providerId="ADAL" clId="{5802D9AB-BE39-4FC7-B960-F06E5A44AA5B}" dt="2024-08-02T05:34:48.265" v="240"/>
          <ac:spMkLst>
            <pc:docMk/>
            <pc:sldMk cId="1082952642" sldId="890"/>
            <ac:spMk id="10" creationId="{4C5297D4-1A90-BA7E-1EA2-3486955EA032}"/>
          </ac:spMkLst>
        </pc:spChg>
      </pc:sldChg>
      <pc:sldChg chg="modSp">
        <pc:chgData name="Yoel Kortick" userId="167978f5-7f40-4909-85d5-d4149554ad4e" providerId="ADAL" clId="{5802D9AB-BE39-4FC7-B960-F06E5A44AA5B}" dt="2024-08-02T10:36:16.875" v="1423"/>
        <pc:sldMkLst>
          <pc:docMk/>
          <pc:sldMk cId="2856422183" sldId="893"/>
        </pc:sldMkLst>
        <pc:spChg chg="mod">
          <ac:chgData name="Yoel Kortick" userId="167978f5-7f40-4909-85d5-d4149554ad4e" providerId="ADAL" clId="{5802D9AB-BE39-4FC7-B960-F06E5A44AA5B}" dt="2024-08-02T10:36:16.875" v="1423"/>
          <ac:spMkLst>
            <pc:docMk/>
            <pc:sldMk cId="2856422183" sldId="893"/>
            <ac:spMk id="13" creationId="{F4F9CE6C-EB7E-DBFE-C77E-B97A93A03817}"/>
          </ac:spMkLst>
        </pc:spChg>
      </pc:sldChg>
      <pc:sldChg chg="delSp modSp mod">
        <pc:chgData name="Yoel Kortick" userId="167978f5-7f40-4909-85d5-d4149554ad4e" providerId="ADAL" clId="{5802D9AB-BE39-4FC7-B960-F06E5A44AA5B}" dt="2024-08-02T12:22:53.761" v="3554" actId="20577"/>
        <pc:sldMkLst>
          <pc:docMk/>
          <pc:sldMk cId="3434758301" sldId="895"/>
        </pc:sldMkLst>
        <pc:spChg chg="mod">
          <ac:chgData name="Yoel Kortick" userId="167978f5-7f40-4909-85d5-d4149554ad4e" providerId="ADAL" clId="{5802D9AB-BE39-4FC7-B960-F06E5A44AA5B}" dt="2024-08-02T12:22:53.761" v="3554" actId="20577"/>
          <ac:spMkLst>
            <pc:docMk/>
            <pc:sldMk cId="3434758301" sldId="895"/>
            <ac:spMk id="5" creationId="{90FD9B1A-3E71-93E0-9BF2-8BB260B5F6B9}"/>
          </ac:spMkLst>
        </pc:spChg>
        <pc:spChg chg="del">
          <ac:chgData name="Yoel Kortick" userId="167978f5-7f40-4909-85d5-d4149554ad4e" providerId="ADAL" clId="{5802D9AB-BE39-4FC7-B960-F06E5A44AA5B}" dt="2024-08-02T10:37:23.329" v="1529" actId="478"/>
          <ac:spMkLst>
            <pc:docMk/>
            <pc:sldMk cId="3434758301" sldId="895"/>
            <ac:spMk id="6" creationId="{CB5FFAAA-7DA8-8080-587F-4D472279B8AA}"/>
          </ac:spMkLst>
        </pc:spChg>
        <pc:spChg chg="mod">
          <ac:chgData name="Yoel Kortick" userId="167978f5-7f40-4909-85d5-d4149554ad4e" providerId="ADAL" clId="{5802D9AB-BE39-4FC7-B960-F06E5A44AA5B}" dt="2024-08-02T10:36:16.875" v="1423"/>
          <ac:spMkLst>
            <pc:docMk/>
            <pc:sldMk cId="3434758301" sldId="895"/>
            <ac:spMk id="7" creationId="{9D6680D4-F76A-131C-C3A0-B31865C76DDE}"/>
          </ac:spMkLst>
        </pc:spChg>
        <pc:spChg chg="del">
          <ac:chgData name="Yoel Kortick" userId="167978f5-7f40-4909-85d5-d4149554ad4e" providerId="ADAL" clId="{5802D9AB-BE39-4FC7-B960-F06E5A44AA5B}" dt="2024-08-02T10:37:25.567" v="1531" actId="478"/>
          <ac:spMkLst>
            <pc:docMk/>
            <pc:sldMk cId="3434758301" sldId="895"/>
            <ac:spMk id="8" creationId="{E32FB639-DE76-CB0D-B608-6F1F75C09217}"/>
          </ac:spMkLst>
        </pc:spChg>
        <pc:spChg chg="del">
          <ac:chgData name="Yoel Kortick" userId="167978f5-7f40-4909-85d5-d4149554ad4e" providerId="ADAL" clId="{5802D9AB-BE39-4FC7-B960-F06E5A44AA5B}" dt="2024-08-02T10:37:24.276" v="1530" actId="478"/>
          <ac:spMkLst>
            <pc:docMk/>
            <pc:sldMk cId="3434758301" sldId="895"/>
            <ac:spMk id="10" creationId="{8E675630-CA16-F9C7-92AF-ED4FD6CD880D}"/>
          </ac:spMkLst>
        </pc:spChg>
        <pc:spChg chg="del">
          <ac:chgData name="Yoel Kortick" userId="167978f5-7f40-4909-85d5-d4149554ad4e" providerId="ADAL" clId="{5802D9AB-BE39-4FC7-B960-F06E5A44AA5B}" dt="2024-08-02T10:37:20.067" v="1526" actId="478"/>
          <ac:spMkLst>
            <pc:docMk/>
            <pc:sldMk cId="3434758301" sldId="895"/>
            <ac:spMk id="11" creationId="{B978AC8C-01FB-D876-08C9-EBD62C0B4110}"/>
          </ac:spMkLst>
        </pc:spChg>
        <pc:picChg chg="del">
          <ac:chgData name="Yoel Kortick" userId="167978f5-7f40-4909-85d5-d4149554ad4e" providerId="ADAL" clId="{5802D9AB-BE39-4FC7-B960-F06E5A44AA5B}" dt="2024-08-02T10:37:21.640" v="1528" actId="478"/>
          <ac:picMkLst>
            <pc:docMk/>
            <pc:sldMk cId="3434758301" sldId="895"/>
            <ac:picMk id="3" creationId="{075FBE50-BE7C-ADE6-F847-7F7DE1BD820E}"/>
          </ac:picMkLst>
        </pc:picChg>
        <pc:cxnChg chg="del">
          <ac:chgData name="Yoel Kortick" userId="167978f5-7f40-4909-85d5-d4149554ad4e" providerId="ADAL" clId="{5802D9AB-BE39-4FC7-B960-F06E5A44AA5B}" dt="2024-08-02T10:37:21.038" v="1527" actId="478"/>
          <ac:cxnSpMkLst>
            <pc:docMk/>
            <pc:sldMk cId="3434758301" sldId="895"/>
            <ac:cxnSpMk id="12" creationId="{B24DB833-179C-EF1B-FC8F-7C7A2AEAF1AD}"/>
          </ac:cxnSpMkLst>
        </pc:cxnChg>
      </pc:sldChg>
      <pc:sldChg chg="addSp delSp modSp mod">
        <pc:chgData name="Yoel Kortick" userId="167978f5-7f40-4909-85d5-d4149554ad4e" providerId="ADAL" clId="{5802D9AB-BE39-4FC7-B960-F06E5A44AA5B}" dt="2024-08-02T12:31:20.004" v="3624" actId="113"/>
        <pc:sldMkLst>
          <pc:docMk/>
          <pc:sldMk cId="4232859360" sldId="896"/>
        </pc:sldMkLst>
        <pc:spChg chg="mod">
          <ac:chgData name="Yoel Kortick" userId="167978f5-7f40-4909-85d5-d4149554ad4e" providerId="ADAL" clId="{5802D9AB-BE39-4FC7-B960-F06E5A44AA5B}" dt="2024-08-02T10:36:16.875" v="1423"/>
          <ac:spMkLst>
            <pc:docMk/>
            <pc:sldMk cId="4232859360" sldId="896"/>
            <ac:spMk id="6" creationId="{A4F68232-2C7B-3FDB-BBD5-D304D7A72D53}"/>
          </ac:spMkLst>
        </pc:spChg>
        <pc:spChg chg="del">
          <ac:chgData name="Yoel Kortick" userId="167978f5-7f40-4909-85d5-d4149554ad4e" providerId="ADAL" clId="{5802D9AB-BE39-4FC7-B960-F06E5A44AA5B}" dt="2024-08-02T11:34:59.155" v="2116" actId="478"/>
          <ac:spMkLst>
            <pc:docMk/>
            <pc:sldMk cId="4232859360" sldId="896"/>
            <ac:spMk id="7" creationId="{46C3FCEF-1F2C-04DE-0BA6-7826E62EFA67}"/>
          </ac:spMkLst>
        </pc:spChg>
        <pc:spChg chg="mod">
          <ac:chgData name="Yoel Kortick" userId="167978f5-7f40-4909-85d5-d4149554ad4e" providerId="ADAL" clId="{5802D9AB-BE39-4FC7-B960-F06E5A44AA5B}" dt="2024-08-02T11:35:02.648" v="2118" actId="20577"/>
          <ac:spMkLst>
            <pc:docMk/>
            <pc:sldMk cId="4232859360" sldId="896"/>
            <ac:spMk id="11" creationId="{1ACE3884-5DD3-4F86-13C6-FF34F1D35C8C}"/>
          </ac:spMkLst>
        </pc:spChg>
        <pc:spChg chg="mod">
          <ac:chgData name="Yoel Kortick" userId="167978f5-7f40-4909-85d5-d4149554ad4e" providerId="ADAL" clId="{5802D9AB-BE39-4FC7-B960-F06E5A44AA5B}" dt="2024-08-02T11:37:02.900" v="2250" actId="14100"/>
          <ac:spMkLst>
            <pc:docMk/>
            <pc:sldMk cId="4232859360" sldId="896"/>
            <ac:spMk id="15" creationId="{BE81F08D-3017-9F3D-DC6C-8D52790D00C7}"/>
          </ac:spMkLst>
        </pc:spChg>
        <pc:spChg chg="del">
          <ac:chgData name="Yoel Kortick" userId="167978f5-7f40-4909-85d5-d4149554ad4e" providerId="ADAL" clId="{5802D9AB-BE39-4FC7-B960-F06E5A44AA5B}" dt="2024-08-02T11:36:45.986" v="2246" actId="478"/>
          <ac:spMkLst>
            <pc:docMk/>
            <pc:sldMk cId="4232859360" sldId="896"/>
            <ac:spMk id="22" creationId="{F68CA88B-4001-6B10-F165-655230398C49}"/>
          </ac:spMkLst>
        </pc:spChg>
        <pc:spChg chg="mod">
          <ac:chgData name="Yoel Kortick" userId="167978f5-7f40-4909-85d5-d4149554ad4e" providerId="ADAL" clId="{5802D9AB-BE39-4FC7-B960-F06E5A44AA5B}" dt="2024-08-02T12:31:20.004" v="3624" actId="113"/>
          <ac:spMkLst>
            <pc:docMk/>
            <pc:sldMk cId="4232859360" sldId="896"/>
            <ac:spMk id="29" creationId="{8D9BDA7D-30DE-FBC0-BEA7-16FC5EF6A088}"/>
          </ac:spMkLst>
        </pc:spChg>
        <pc:picChg chg="del">
          <ac:chgData name="Yoel Kortick" userId="167978f5-7f40-4909-85d5-d4149554ad4e" providerId="ADAL" clId="{5802D9AB-BE39-4FC7-B960-F06E5A44AA5B}" dt="2024-08-02T11:33:27.459" v="2068" actId="478"/>
          <ac:picMkLst>
            <pc:docMk/>
            <pc:sldMk cId="4232859360" sldId="896"/>
            <ac:picMk id="3" creationId="{098BABCE-C3F8-1570-B087-3259CA7FFD4D}"/>
          </ac:picMkLst>
        </pc:picChg>
        <pc:picChg chg="add mod ord">
          <ac:chgData name="Yoel Kortick" userId="167978f5-7f40-4909-85d5-d4149554ad4e" providerId="ADAL" clId="{5802D9AB-BE39-4FC7-B960-F06E5A44AA5B}" dt="2024-08-02T11:36:49.424" v="2248" actId="208"/>
          <ac:picMkLst>
            <pc:docMk/>
            <pc:sldMk cId="4232859360" sldId="896"/>
            <ac:picMk id="4" creationId="{8A85D226-0819-0C10-C554-8911A779E9A9}"/>
          </ac:picMkLst>
        </pc:picChg>
        <pc:cxnChg chg="del">
          <ac:chgData name="Yoel Kortick" userId="167978f5-7f40-4909-85d5-d4149554ad4e" providerId="ADAL" clId="{5802D9AB-BE39-4FC7-B960-F06E5A44AA5B}" dt="2024-08-02T11:35:00.144" v="2117" actId="478"/>
          <ac:cxnSpMkLst>
            <pc:docMk/>
            <pc:sldMk cId="4232859360" sldId="896"/>
            <ac:cxnSpMk id="10" creationId="{777819F6-050D-D303-5ABA-12D3C0383278}"/>
          </ac:cxnSpMkLst>
        </pc:cxnChg>
        <pc:cxnChg chg="mod">
          <ac:chgData name="Yoel Kortick" userId="167978f5-7f40-4909-85d5-d4149554ad4e" providerId="ADAL" clId="{5802D9AB-BE39-4FC7-B960-F06E5A44AA5B}" dt="2024-08-02T11:35:13.943" v="2121" actId="1076"/>
          <ac:cxnSpMkLst>
            <pc:docMk/>
            <pc:sldMk cId="4232859360" sldId="896"/>
            <ac:cxnSpMk id="16" creationId="{3153712B-F078-1366-BB94-BA21DB6A9618}"/>
          </ac:cxnSpMkLst>
        </pc:cxnChg>
        <pc:cxnChg chg="del mod">
          <ac:chgData name="Yoel Kortick" userId="167978f5-7f40-4909-85d5-d4149554ad4e" providerId="ADAL" clId="{5802D9AB-BE39-4FC7-B960-F06E5A44AA5B}" dt="2024-08-02T11:36:47.158" v="2247" actId="478"/>
          <ac:cxnSpMkLst>
            <pc:docMk/>
            <pc:sldMk cId="4232859360" sldId="896"/>
            <ac:cxnSpMk id="23" creationId="{154B5184-6A29-9B76-14F5-357D8E7B6F9A}"/>
          </ac:cxnSpMkLst>
        </pc:cxnChg>
        <pc:cxnChg chg="mod">
          <ac:chgData name="Yoel Kortick" userId="167978f5-7f40-4909-85d5-d4149554ad4e" providerId="ADAL" clId="{5802D9AB-BE39-4FC7-B960-F06E5A44AA5B}" dt="2024-08-02T11:36:41.392" v="2245" actId="14100"/>
          <ac:cxnSpMkLst>
            <pc:docMk/>
            <pc:sldMk cId="4232859360" sldId="896"/>
            <ac:cxnSpMk id="30" creationId="{211E52DF-9441-F120-B63B-7BDC7F148DC7}"/>
          </ac:cxnSpMkLst>
        </pc:cxnChg>
      </pc:sldChg>
      <pc:sldChg chg="modSp mod">
        <pc:chgData name="Yoel Kortick" userId="167978f5-7f40-4909-85d5-d4149554ad4e" providerId="ADAL" clId="{5802D9AB-BE39-4FC7-B960-F06E5A44AA5B}" dt="2024-08-02T13:14:44.759" v="4904" actId="20577"/>
        <pc:sldMkLst>
          <pc:docMk/>
          <pc:sldMk cId="1750647774" sldId="897"/>
        </pc:sldMkLst>
        <pc:spChg chg="mod">
          <ac:chgData name="Yoel Kortick" userId="167978f5-7f40-4909-85d5-d4149554ad4e" providerId="ADAL" clId="{5802D9AB-BE39-4FC7-B960-F06E5A44AA5B}" dt="2024-08-02T13:14:44.759" v="4904" actId="20577"/>
          <ac:spMkLst>
            <pc:docMk/>
            <pc:sldMk cId="1750647774" sldId="897"/>
            <ac:spMk id="11" creationId="{1ACE3884-5DD3-4F86-13C6-FF34F1D35C8C}"/>
          </ac:spMkLst>
        </pc:spChg>
      </pc:sldChg>
      <pc:sldChg chg="del">
        <pc:chgData name="Yoel Kortick" userId="167978f5-7f40-4909-85d5-d4149554ad4e" providerId="ADAL" clId="{5802D9AB-BE39-4FC7-B960-F06E5A44AA5B}" dt="2024-08-02T11:56:25.142" v="3501" actId="47"/>
        <pc:sldMkLst>
          <pc:docMk/>
          <pc:sldMk cId="805052074" sldId="899"/>
        </pc:sldMkLst>
      </pc:sldChg>
      <pc:sldChg chg="modSp del">
        <pc:chgData name="Yoel Kortick" userId="167978f5-7f40-4909-85d5-d4149554ad4e" providerId="ADAL" clId="{5802D9AB-BE39-4FC7-B960-F06E5A44AA5B}" dt="2024-08-02T10:33:29.387" v="1364" actId="47"/>
        <pc:sldMkLst>
          <pc:docMk/>
          <pc:sldMk cId="2684342022" sldId="900"/>
        </pc:sldMkLst>
        <pc:spChg chg="mod">
          <ac:chgData name="Yoel Kortick" userId="167978f5-7f40-4909-85d5-d4149554ad4e" providerId="ADAL" clId="{5802D9AB-BE39-4FC7-B960-F06E5A44AA5B}" dt="2024-08-02T05:34:48.265" v="240"/>
          <ac:spMkLst>
            <pc:docMk/>
            <pc:sldMk cId="2684342022" sldId="900"/>
            <ac:spMk id="6" creationId="{A4F68232-2C7B-3FDB-BBD5-D304D7A72D53}"/>
          </ac:spMkLst>
        </pc:spChg>
      </pc:sldChg>
      <pc:sldChg chg="modSp del">
        <pc:chgData name="Yoel Kortick" userId="167978f5-7f40-4909-85d5-d4149554ad4e" providerId="ADAL" clId="{5802D9AB-BE39-4FC7-B960-F06E5A44AA5B}" dt="2024-08-02T10:33:26.881" v="1361" actId="47"/>
        <pc:sldMkLst>
          <pc:docMk/>
          <pc:sldMk cId="2755017744" sldId="912"/>
        </pc:sldMkLst>
        <pc:spChg chg="mod">
          <ac:chgData name="Yoel Kortick" userId="167978f5-7f40-4909-85d5-d4149554ad4e" providerId="ADAL" clId="{5802D9AB-BE39-4FC7-B960-F06E5A44AA5B}" dt="2024-08-02T05:34:48.265" v="240"/>
          <ac:spMkLst>
            <pc:docMk/>
            <pc:sldMk cId="2755017744" sldId="912"/>
            <ac:spMk id="10" creationId="{4C5297D4-1A90-BA7E-1EA2-3486955EA032}"/>
          </ac:spMkLst>
        </pc:spChg>
      </pc:sldChg>
      <pc:sldChg chg="delSp modSp mod">
        <pc:chgData name="Yoel Kortick" userId="167978f5-7f40-4909-85d5-d4149554ad4e" providerId="ADAL" clId="{5802D9AB-BE39-4FC7-B960-F06E5A44AA5B}" dt="2024-08-02T13:16:50.346" v="5059" actId="255"/>
        <pc:sldMkLst>
          <pc:docMk/>
          <pc:sldMk cId="153815701" sldId="913"/>
        </pc:sldMkLst>
        <pc:spChg chg="mod">
          <ac:chgData name="Yoel Kortick" userId="167978f5-7f40-4909-85d5-d4149554ad4e" providerId="ADAL" clId="{5802D9AB-BE39-4FC7-B960-F06E5A44AA5B}" dt="2024-08-02T05:34:48.265" v="240"/>
          <ac:spMkLst>
            <pc:docMk/>
            <pc:sldMk cId="153815701" sldId="913"/>
            <ac:spMk id="10" creationId="{4C5297D4-1A90-BA7E-1EA2-3486955EA032}"/>
          </ac:spMkLst>
        </pc:spChg>
        <pc:spChg chg="mod">
          <ac:chgData name="Yoel Kortick" userId="167978f5-7f40-4909-85d5-d4149554ad4e" providerId="ADAL" clId="{5802D9AB-BE39-4FC7-B960-F06E5A44AA5B}" dt="2024-08-02T13:16:50.346" v="5059" actId="255"/>
          <ac:spMkLst>
            <pc:docMk/>
            <pc:sldMk cId="153815701" sldId="913"/>
            <ac:spMk id="13" creationId="{BB3D45D2-2F93-BEE2-A6C9-64179DBEA2A4}"/>
          </ac:spMkLst>
        </pc:spChg>
        <pc:spChg chg="del">
          <ac:chgData name="Yoel Kortick" userId="167978f5-7f40-4909-85d5-d4149554ad4e" providerId="ADAL" clId="{5802D9AB-BE39-4FC7-B960-F06E5A44AA5B}" dt="2024-08-02T10:31:40.659" v="1197" actId="478"/>
          <ac:spMkLst>
            <pc:docMk/>
            <pc:sldMk cId="153815701" sldId="913"/>
            <ac:spMk id="14" creationId="{237E557B-E963-7FB3-8615-85172E0AE6CC}"/>
          </ac:spMkLst>
        </pc:spChg>
        <pc:spChg chg="del">
          <ac:chgData name="Yoel Kortick" userId="167978f5-7f40-4909-85d5-d4149554ad4e" providerId="ADAL" clId="{5802D9AB-BE39-4FC7-B960-F06E5A44AA5B}" dt="2024-08-02T10:31:40.659" v="1197" actId="478"/>
          <ac:spMkLst>
            <pc:docMk/>
            <pc:sldMk cId="153815701" sldId="913"/>
            <ac:spMk id="15" creationId="{159915FD-616B-A448-99CD-BC62DDDE5BED}"/>
          </ac:spMkLst>
        </pc:spChg>
        <pc:picChg chg="del">
          <ac:chgData name="Yoel Kortick" userId="167978f5-7f40-4909-85d5-d4149554ad4e" providerId="ADAL" clId="{5802D9AB-BE39-4FC7-B960-F06E5A44AA5B}" dt="2024-08-02T10:31:37.164" v="1196" actId="478"/>
          <ac:picMkLst>
            <pc:docMk/>
            <pc:sldMk cId="153815701" sldId="913"/>
            <ac:picMk id="4" creationId="{3C5DBF41-C203-531C-4F25-D34FF04EFE68}"/>
          </ac:picMkLst>
        </pc:picChg>
      </pc:sldChg>
      <pc:sldChg chg="modSp del">
        <pc:chgData name="Yoel Kortick" userId="167978f5-7f40-4909-85d5-d4149554ad4e" providerId="ADAL" clId="{5802D9AB-BE39-4FC7-B960-F06E5A44AA5B}" dt="2024-08-02T10:33:28.169" v="1362" actId="47"/>
        <pc:sldMkLst>
          <pc:docMk/>
          <pc:sldMk cId="1803275723" sldId="914"/>
        </pc:sldMkLst>
        <pc:spChg chg="mod">
          <ac:chgData name="Yoel Kortick" userId="167978f5-7f40-4909-85d5-d4149554ad4e" providerId="ADAL" clId="{5802D9AB-BE39-4FC7-B960-F06E5A44AA5B}" dt="2024-08-02T05:34:48.265" v="240"/>
          <ac:spMkLst>
            <pc:docMk/>
            <pc:sldMk cId="1803275723" sldId="914"/>
            <ac:spMk id="10" creationId="{4C5297D4-1A90-BA7E-1EA2-3486955EA032}"/>
          </ac:spMkLst>
        </pc:spChg>
      </pc:sldChg>
      <pc:sldChg chg="modSp del">
        <pc:chgData name="Yoel Kortick" userId="167978f5-7f40-4909-85d5-d4149554ad4e" providerId="ADAL" clId="{5802D9AB-BE39-4FC7-B960-F06E5A44AA5B}" dt="2024-08-02T10:33:30.136" v="1365" actId="47"/>
        <pc:sldMkLst>
          <pc:docMk/>
          <pc:sldMk cId="1542845726" sldId="915"/>
        </pc:sldMkLst>
        <pc:spChg chg="mod">
          <ac:chgData name="Yoel Kortick" userId="167978f5-7f40-4909-85d5-d4149554ad4e" providerId="ADAL" clId="{5802D9AB-BE39-4FC7-B960-F06E5A44AA5B}" dt="2024-08-02T05:34:48.265" v="240"/>
          <ac:spMkLst>
            <pc:docMk/>
            <pc:sldMk cId="1542845726" sldId="915"/>
            <ac:spMk id="6" creationId="{A4F68232-2C7B-3FDB-BBD5-D304D7A72D53}"/>
          </ac:spMkLst>
        </pc:spChg>
      </pc:sldChg>
      <pc:sldChg chg="del">
        <pc:chgData name="Yoel Kortick" userId="167978f5-7f40-4909-85d5-d4149554ad4e" providerId="ADAL" clId="{5802D9AB-BE39-4FC7-B960-F06E5A44AA5B}" dt="2024-08-02T11:56:25.142" v="3501" actId="47"/>
        <pc:sldMkLst>
          <pc:docMk/>
          <pc:sldMk cId="3866664180" sldId="916"/>
        </pc:sldMkLst>
      </pc:sldChg>
      <pc:sldChg chg="del">
        <pc:chgData name="Yoel Kortick" userId="167978f5-7f40-4909-85d5-d4149554ad4e" providerId="ADAL" clId="{5802D9AB-BE39-4FC7-B960-F06E5A44AA5B}" dt="2024-08-02T11:56:25.142" v="3501" actId="47"/>
        <pc:sldMkLst>
          <pc:docMk/>
          <pc:sldMk cId="2921743394" sldId="917"/>
        </pc:sldMkLst>
      </pc:sldChg>
      <pc:sldChg chg="del">
        <pc:chgData name="Yoel Kortick" userId="167978f5-7f40-4909-85d5-d4149554ad4e" providerId="ADAL" clId="{5802D9AB-BE39-4FC7-B960-F06E5A44AA5B}" dt="2024-08-02T11:56:25.142" v="3501" actId="47"/>
        <pc:sldMkLst>
          <pc:docMk/>
          <pc:sldMk cId="1616323935" sldId="918"/>
        </pc:sldMkLst>
      </pc:sldChg>
      <pc:sldChg chg="del">
        <pc:chgData name="Yoel Kortick" userId="167978f5-7f40-4909-85d5-d4149554ad4e" providerId="ADAL" clId="{5802D9AB-BE39-4FC7-B960-F06E5A44AA5B}" dt="2024-08-02T11:56:25.142" v="3501" actId="47"/>
        <pc:sldMkLst>
          <pc:docMk/>
          <pc:sldMk cId="4071577737" sldId="919"/>
        </pc:sldMkLst>
      </pc:sldChg>
      <pc:sldChg chg="del">
        <pc:chgData name="Yoel Kortick" userId="167978f5-7f40-4909-85d5-d4149554ad4e" providerId="ADAL" clId="{5802D9AB-BE39-4FC7-B960-F06E5A44AA5B}" dt="2024-08-02T11:56:25.142" v="3501" actId="47"/>
        <pc:sldMkLst>
          <pc:docMk/>
          <pc:sldMk cId="777102134" sldId="920"/>
        </pc:sldMkLst>
      </pc:sldChg>
      <pc:sldChg chg="del">
        <pc:chgData name="Yoel Kortick" userId="167978f5-7f40-4909-85d5-d4149554ad4e" providerId="ADAL" clId="{5802D9AB-BE39-4FC7-B960-F06E5A44AA5B}" dt="2024-08-02T11:56:25.142" v="3501" actId="47"/>
        <pc:sldMkLst>
          <pc:docMk/>
          <pc:sldMk cId="2416580571" sldId="921"/>
        </pc:sldMkLst>
      </pc:sldChg>
      <pc:sldChg chg="del">
        <pc:chgData name="Yoel Kortick" userId="167978f5-7f40-4909-85d5-d4149554ad4e" providerId="ADAL" clId="{5802D9AB-BE39-4FC7-B960-F06E5A44AA5B}" dt="2024-08-02T11:56:25.142" v="3501" actId="47"/>
        <pc:sldMkLst>
          <pc:docMk/>
          <pc:sldMk cId="888560262" sldId="922"/>
        </pc:sldMkLst>
      </pc:sldChg>
      <pc:sldChg chg="del">
        <pc:chgData name="Yoel Kortick" userId="167978f5-7f40-4909-85d5-d4149554ad4e" providerId="ADAL" clId="{5802D9AB-BE39-4FC7-B960-F06E5A44AA5B}" dt="2024-08-02T11:56:25.142" v="3501" actId="47"/>
        <pc:sldMkLst>
          <pc:docMk/>
          <pc:sldMk cId="1461944295" sldId="923"/>
        </pc:sldMkLst>
      </pc:sldChg>
      <pc:sldChg chg="del">
        <pc:chgData name="Yoel Kortick" userId="167978f5-7f40-4909-85d5-d4149554ad4e" providerId="ADAL" clId="{5802D9AB-BE39-4FC7-B960-F06E5A44AA5B}" dt="2024-08-02T11:56:25.142" v="3501" actId="47"/>
        <pc:sldMkLst>
          <pc:docMk/>
          <pc:sldMk cId="2984947563" sldId="924"/>
        </pc:sldMkLst>
      </pc:sldChg>
      <pc:sldChg chg="del">
        <pc:chgData name="Yoel Kortick" userId="167978f5-7f40-4909-85d5-d4149554ad4e" providerId="ADAL" clId="{5802D9AB-BE39-4FC7-B960-F06E5A44AA5B}" dt="2024-08-02T11:56:25.142" v="3501" actId="47"/>
        <pc:sldMkLst>
          <pc:docMk/>
          <pc:sldMk cId="2755358285" sldId="925"/>
        </pc:sldMkLst>
      </pc:sldChg>
      <pc:sldChg chg="del">
        <pc:chgData name="Yoel Kortick" userId="167978f5-7f40-4909-85d5-d4149554ad4e" providerId="ADAL" clId="{5802D9AB-BE39-4FC7-B960-F06E5A44AA5B}" dt="2024-08-02T11:56:25.142" v="3501" actId="47"/>
        <pc:sldMkLst>
          <pc:docMk/>
          <pc:sldMk cId="3800749109" sldId="926"/>
        </pc:sldMkLst>
      </pc:sldChg>
      <pc:sldChg chg="del">
        <pc:chgData name="Yoel Kortick" userId="167978f5-7f40-4909-85d5-d4149554ad4e" providerId="ADAL" clId="{5802D9AB-BE39-4FC7-B960-F06E5A44AA5B}" dt="2024-08-02T11:56:25.142" v="3501" actId="47"/>
        <pc:sldMkLst>
          <pc:docMk/>
          <pc:sldMk cId="1919248689" sldId="927"/>
        </pc:sldMkLst>
      </pc:sldChg>
      <pc:sldChg chg="del">
        <pc:chgData name="Yoel Kortick" userId="167978f5-7f40-4909-85d5-d4149554ad4e" providerId="ADAL" clId="{5802D9AB-BE39-4FC7-B960-F06E5A44AA5B}" dt="2024-08-02T11:56:25.142" v="3501" actId="47"/>
        <pc:sldMkLst>
          <pc:docMk/>
          <pc:sldMk cId="378039944" sldId="928"/>
        </pc:sldMkLst>
      </pc:sldChg>
      <pc:sldChg chg="del">
        <pc:chgData name="Yoel Kortick" userId="167978f5-7f40-4909-85d5-d4149554ad4e" providerId="ADAL" clId="{5802D9AB-BE39-4FC7-B960-F06E5A44AA5B}" dt="2024-08-02T11:56:25.142" v="3501" actId="47"/>
        <pc:sldMkLst>
          <pc:docMk/>
          <pc:sldMk cId="4293496083" sldId="929"/>
        </pc:sldMkLst>
      </pc:sldChg>
      <pc:sldChg chg="del">
        <pc:chgData name="Yoel Kortick" userId="167978f5-7f40-4909-85d5-d4149554ad4e" providerId="ADAL" clId="{5802D9AB-BE39-4FC7-B960-F06E5A44AA5B}" dt="2024-08-02T11:56:25.142" v="3501" actId="47"/>
        <pc:sldMkLst>
          <pc:docMk/>
          <pc:sldMk cId="3085320858" sldId="930"/>
        </pc:sldMkLst>
      </pc:sldChg>
      <pc:sldChg chg="modSp add mod">
        <pc:chgData name="Yoel Kortick" userId="167978f5-7f40-4909-85d5-d4149554ad4e" providerId="ADAL" clId="{5802D9AB-BE39-4FC7-B960-F06E5A44AA5B}" dt="2024-08-02T13:15:52.127" v="4955" actId="20577"/>
        <pc:sldMkLst>
          <pc:docMk/>
          <pc:sldMk cId="1228935800" sldId="931"/>
        </pc:sldMkLst>
        <pc:spChg chg="mod">
          <ac:chgData name="Yoel Kortick" userId="167978f5-7f40-4909-85d5-d4149554ad4e" providerId="ADAL" clId="{5802D9AB-BE39-4FC7-B960-F06E5A44AA5B}" dt="2024-08-02T13:15:52.127" v="4955" actId="20577"/>
          <ac:spMkLst>
            <pc:docMk/>
            <pc:sldMk cId="1228935800" sldId="931"/>
            <ac:spMk id="13" creationId="{BB3D45D2-2F93-BEE2-A6C9-64179DBEA2A4}"/>
          </ac:spMkLst>
        </pc:spChg>
      </pc:sldChg>
      <pc:sldChg chg="addSp delSp modSp add mod">
        <pc:chgData name="Yoel Kortick" userId="167978f5-7f40-4909-85d5-d4149554ad4e" providerId="ADAL" clId="{5802D9AB-BE39-4FC7-B960-F06E5A44AA5B}" dt="2024-08-02T13:04:47.795" v="4135" actId="1076"/>
        <pc:sldMkLst>
          <pc:docMk/>
          <pc:sldMk cId="1856344328" sldId="932"/>
        </pc:sldMkLst>
        <pc:spChg chg="add mod">
          <ac:chgData name="Yoel Kortick" userId="167978f5-7f40-4909-85d5-d4149554ad4e" providerId="ADAL" clId="{5802D9AB-BE39-4FC7-B960-F06E5A44AA5B}" dt="2024-08-02T11:32:48.932" v="2061" actId="1035"/>
          <ac:spMkLst>
            <pc:docMk/>
            <pc:sldMk cId="1856344328" sldId="932"/>
            <ac:spMk id="4" creationId="{15E42501-3E13-429A-A172-B8797DCB40C5}"/>
          </ac:spMkLst>
        </pc:spChg>
        <pc:spChg chg="mod">
          <ac:chgData name="Yoel Kortick" userId="167978f5-7f40-4909-85d5-d4149554ad4e" providerId="ADAL" clId="{5802D9AB-BE39-4FC7-B960-F06E5A44AA5B}" dt="2024-08-02T11:32:30.674" v="2053" actId="14100"/>
          <ac:spMkLst>
            <pc:docMk/>
            <pc:sldMk cId="1856344328" sldId="932"/>
            <ac:spMk id="5" creationId="{90FD9B1A-3E71-93E0-9BF2-8BB260B5F6B9}"/>
          </ac:spMkLst>
        </pc:spChg>
        <pc:spChg chg="add mod">
          <ac:chgData name="Yoel Kortick" userId="167978f5-7f40-4909-85d5-d4149554ad4e" providerId="ADAL" clId="{5802D9AB-BE39-4FC7-B960-F06E5A44AA5B}" dt="2024-08-02T13:04:47.795" v="4135" actId="1076"/>
          <ac:spMkLst>
            <pc:docMk/>
            <pc:sldMk cId="1856344328" sldId="932"/>
            <ac:spMk id="6" creationId="{858E5C2F-4851-FC9D-5595-D0B8DE4F2B8D}"/>
          </ac:spMkLst>
        </pc:spChg>
        <pc:spChg chg="add del">
          <ac:chgData name="Yoel Kortick" userId="167978f5-7f40-4909-85d5-d4149554ad4e" providerId="ADAL" clId="{5802D9AB-BE39-4FC7-B960-F06E5A44AA5B}" dt="2024-08-02T11:47:03.129" v="2840" actId="478"/>
          <ac:spMkLst>
            <pc:docMk/>
            <pc:sldMk cId="1856344328" sldId="932"/>
            <ac:spMk id="8" creationId="{F5AE62B0-86A5-02E3-9465-3A6D4F0114D0}"/>
          </ac:spMkLst>
        </pc:spChg>
        <pc:spChg chg="add del mod">
          <ac:chgData name="Yoel Kortick" userId="167978f5-7f40-4909-85d5-d4149554ad4e" providerId="ADAL" clId="{5802D9AB-BE39-4FC7-B960-F06E5A44AA5B}" dt="2024-08-02T11:47:04.549" v="2841" actId="478"/>
          <ac:spMkLst>
            <pc:docMk/>
            <pc:sldMk cId="1856344328" sldId="932"/>
            <ac:spMk id="10" creationId="{310ED0F5-2CED-570B-CD92-AC8BEDEDA47A}"/>
          </ac:spMkLst>
        </pc:spChg>
        <pc:spChg chg="add del mod">
          <ac:chgData name="Yoel Kortick" userId="167978f5-7f40-4909-85d5-d4149554ad4e" providerId="ADAL" clId="{5802D9AB-BE39-4FC7-B960-F06E5A44AA5B}" dt="2024-08-02T11:47:06.338" v="2842" actId="478"/>
          <ac:spMkLst>
            <pc:docMk/>
            <pc:sldMk cId="1856344328" sldId="932"/>
            <ac:spMk id="11" creationId="{58FCAC79-6E7C-D202-DB57-AD356C097ECC}"/>
          </ac:spMkLst>
        </pc:spChg>
        <pc:picChg chg="add mod">
          <ac:chgData name="Yoel Kortick" userId="167978f5-7f40-4909-85d5-d4149554ad4e" providerId="ADAL" clId="{5802D9AB-BE39-4FC7-B960-F06E5A44AA5B}" dt="2024-08-02T11:32:38.334" v="2057" actId="208"/>
          <ac:picMkLst>
            <pc:docMk/>
            <pc:sldMk cId="1856344328" sldId="932"/>
            <ac:picMk id="3" creationId="{B8B16D9F-EF52-EC03-067D-433CE5B59496}"/>
          </ac:picMkLst>
        </pc:picChg>
        <pc:cxnChg chg="add mod">
          <ac:chgData name="Yoel Kortick" userId="167978f5-7f40-4909-85d5-d4149554ad4e" providerId="ADAL" clId="{5802D9AB-BE39-4FC7-B960-F06E5A44AA5B}" dt="2024-08-02T11:47:11.471" v="2867" actId="1038"/>
          <ac:cxnSpMkLst>
            <pc:docMk/>
            <pc:sldMk cId="1856344328" sldId="932"/>
            <ac:cxnSpMk id="12" creationId="{1845D157-A4DA-5799-546F-258C8B6AC5EB}"/>
          </ac:cxnSpMkLst>
        </pc:cxnChg>
        <pc:cxnChg chg="add mod">
          <ac:chgData name="Yoel Kortick" userId="167978f5-7f40-4909-85d5-d4149554ad4e" providerId="ADAL" clId="{5802D9AB-BE39-4FC7-B960-F06E5A44AA5B}" dt="2024-08-02T11:47:11.471" v="2867" actId="1038"/>
          <ac:cxnSpMkLst>
            <pc:docMk/>
            <pc:sldMk cId="1856344328" sldId="932"/>
            <ac:cxnSpMk id="13" creationId="{F582DCC2-563F-8EEC-6F74-679CD01BEED3}"/>
          </ac:cxnSpMkLst>
        </pc:cxnChg>
        <pc:cxnChg chg="add mod">
          <ac:chgData name="Yoel Kortick" userId="167978f5-7f40-4909-85d5-d4149554ad4e" providerId="ADAL" clId="{5802D9AB-BE39-4FC7-B960-F06E5A44AA5B}" dt="2024-08-02T11:47:11.471" v="2867" actId="1038"/>
          <ac:cxnSpMkLst>
            <pc:docMk/>
            <pc:sldMk cId="1856344328" sldId="932"/>
            <ac:cxnSpMk id="14" creationId="{593B1B4C-DF42-FCA7-6DD7-651F3326A6A5}"/>
          </ac:cxnSpMkLst>
        </pc:cxnChg>
      </pc:sldChg>
      <pc:sldChg chg="addSp modSp add mod">
        <pc:chgData name="Yoel Kortick" userId="167978f5-7f40-4909-85d5-d4149554ad4e" providerId="ADAL" clId="{5802D9AB-BE39-4FC7-B960-F06E5A44AA5B}" dt="2024-08-02T12:35:47.901" v="3671" actId="11529"/>
        <pc:sldMkLst>
          <pc:docMk/>
          <pc:sldMk cId="4130176849" sldId="933"/>
        </pc:sldMkLst>
        <pc:spChg chg="add">
          <ac:chgData name="Yoel Kortick" userId="167978f5-7f40-4909-85d5-d4149554ad4e" providerId="ADAL" clId="{5802D9AB-BE39-4FC7-B960-F06E5A44AA5B}" dt="2024-08-02T12:35:47.901" v="3671" actId="11529"/>
          <ac:spMkLst>
            <pc:docMk/>
            <pc:sldMk cId="4130176849" sldId="933"/>
            <ac:spMk id="2" creationId="{4E67EF32-E7CF-6102-0C1A-4556D040417A}"/>
          </ac:spMkLst>
        </pc:spChg>
        <pc:spChg chg="mod">
          <ac:chgData name="Yoel Kortick" userId="167978f5-7f40-4909-85d5-d4149554ad4e" providerId="ADAL" clId="{5802D9AB-BE39-4FC7-B960-F06E5A44AA5B}" dt="2024-08-02T11:37:44.945" v="2292" actId="20577"/>
          <ac:spMkLst>
            <pc:docMk/>
            <pc:sldMk cId="4130176849" sldId="933"/>
            <ac:spMk id="5" creationId="{90FD9B1A-3E71-93E0-9BF2-8BB260B5F6B9}"/>
          </ac:spMkLst>
        </pc:spChg>
        <pc:picChg chg="add mod">
          <ac:chgData name="Yoel Kortick" userId="167978f5-7f40-4909-85d5-d4149554ad4e" providerId="ADAL" clId="{5802D9AB-BE39-4FC7-B960-F06E5A44AA5B}" dt="2024-08-02T11:40:13.538" v="2294" actId="208"/>
          <ac:picMkLst>
            <pc:docMk/>
            <pc:sldMk cId="4130176849" sldId="933"/>
            <ac:picMk id="3" creationId="{B66006EE-0BE8-69ED-3A38-5FC15E19DF3C}"/>
          </ac:picMkLst>
        </pc:picChg>
      </pc:sldChg>
      <pc:sldChg chg="addSp delSp modSp add mod">
        <pc:chgData name="Yoel Kortick" userId="167978f5-7f40-4909-85d5-d4149554ad4e" providerId="ADAL" clId="{5802D9AB-BE39-4FC7-B960-F06E5A44AA5B}" dt="2024-08-02T11:44:18.181" v="2679" actId="14100"/>
        <pc:sldMkLst>
          <pc:docMk/>
          <pc:sldMk cId="16852193" sldId="934"/>
        </pc:sldMkLst>
        <pc:spChg chg="mod">
          <ac:chgData name="Yoel Kortick" userId="167978f5-7f40-4909-85d5-d4149554ad4e" providerId="ADAL" clId="{5802D9AB-BE39-4FC7-B960-F06E5A44AA5B}" dt="2024-08-02T11:44:18.181" v="2679" actId="14100"/>
          <ac:spMkLst>
            <pc:docMk/>
            <pc:sldMk cId="16852193" sldId="934"/>
            <ac:spMk id="5" creationId="{90FD9B1A-3E71-93E0-9BF2-8BB260B5F6B9}"/>
          </ac:spMkLst>
        </pc:spChg>
        <pc:spChg chg="add mod">
          <ac:chgData name="Yoel Kortick" userId="167978f5-7f40-4909-85d5-d4149554ad4e" providerId="ADAL" clId="{5802D9AB-BE39-4FC7-B960-F06E5A44AA5B}" dt="2024-08-02T11:43:32.908" v="2584" actId="1035"/>
          <ac:spMkLst>
            <pc:docMk/>
            <pc:sldMk cId="16852193" sldId="934"/>
            <ac:spMk id="6" creationId="{51364FCC-659F-A8D4-43C6-35ED56A8CA49}"/>
          </ac:spMkLst>
        </pc:spChg>
        <pc:spChg chg="add mod">
          <ac:chgData name="Yoel Kortick" userId="167978f5-7f40-4909-85d5-d4149554ad4e" providerId="ADAL" clId="{5802D9AB-BE39-4FC7-B960-F06E5A44AA5B}" dt="2024-08-02T11:43:42.196" v="2629" actId="1036"/>
          <ac:spMkLst>
            <pc:docMk/>
            <pc:sldMk cId="16852193" sldId="934"/>
            <ac:spMk id="8" creationId="{D23D5A83-517E-6700-BB4D-BFB866C8ED57}"/>
          </ac:spMkLst>
        </pc:spChg>
        <pc:picChg chg="del">
          <ac:chgData name="Yoel Kortick" userId="167978f5-7f40-4909-85d5-d4149554ad4e" providerId="ADAL" clId="{5802D9AB-BE39-4FC7-B960-F06E5A44AA5B}" dt="2024-08-02T11:40:51.794" v="2344" actId="478"/>
          <ac:picMkLst>
            <pc:docMk/>
            <pc:sldMk cId="16852193" sldId="934"/>
            <ac:picMk id="3" creationId="{B66006EE-0BE8-69ED-3A38-5FC15E19DF3C}"/>
          </ac:picMkLst>
        </pc:picChg>
        <pc:picChg chg="add mod ord">
          <ac:chgData name="Yoel Kortick" userId="167978f5-7f40-4909-85d5-d4149554ad4e" providerId="ADAL" clId="{5802D9AB-BE39-4FC7-B960-F06E5A44AA5B}" dt="2024-08-02T11:40:56.031" v="2347" actId="167"/>
          <ac:picMkLst>
            <pc:docMk/>
            <pc:sldMk cId="16852193" sldId="934"/>
            <ac:picMk id="4" creationId="{55236107-FF3A-E1FC-FF9B-71425B0901CF}"/>
          </ac:picMkLst>
        </pc:picChg>
      </pc:sldChg>
      <pc:sldChg chg="addSp delSp modSp add mod">
        <pc:chgData name="Yoel Kortick" userId="167978f5-7f40-4909-85d5-d4149554ad4e" providerId="ADAL" clId="{5802D9AB-BE39-4FC7-B960-F06E5A44AA5B}" dt="2024-08-02T11:56:12.759" v="3500" actId="20577"/>
        <pc:sldMkLst>
          <pc:docMk/>
          <pc:sldMk cId="3657071483" sldId="935"/>
        </pc:sldMkLst>
        <pc:spChg chg="mod">
          <ac:chgData name="Yoel Kortick" userId="167978f5-7f40-4909-85d5-d4149554ad4e" providerId="ADAL" clId="{5802D9AB-BE39-4FC7-B960-F06E5A44AA5B}" dt="2024-08-02T11:56:12.759" v="3500" actId="20577"/>
          <ac:spMkLst>
            <pc:docMk/>
            <pc:sldMk cId="3657071483" sldId="935"/>
            <ac:spMk id="5" creationId="{90FD9B1A-3E71-93E0-9BF2-8BB260B5F6B9}"/>
          </ac:spMkLst>
        </pc:spChg>
        <pc:spChg chg="del">
          <ac:chgData name="Yoel Kortick" userId="167978f5-7f40-4909-85d5-d4149554ad4e" providerId="ADAL" clId="{5802D9AB-BE39-4FC7-B960-F06E5A44AA5B}" dt="2024-08-02T11:45:34.104" v="2713" actId="478"/>
          <ac:spMkLst>
            <pc:docMk/>
            <pc:sldMk cId="3657071483" sldId="935"/>
            <ac:spMk id="6" creationId="{51364FCC-659F-A8D4-43C6-35ED56A8CA49}"/>
          </ac:spMkLst>
        </pc:spChg>
        <pc:spChg chg="del">
          <ac:chgData name="Yoel Kortick" userId="167978f5-7f40-4909-85d5-d4149554ad4e" providerId="ADAL" clId="{5802D9AB-BE39-4FC7-B960-F06E5A44AA5B}" dt="2024-08-02T11:45:34.104" v="2713" actId="478"/>
          <ac:spMkLst>
            <pc:docMk/>
            <pc:sldMk cId="3657071483" sldId="935"/>
            <ac:spMk id="8" creationId="{D23D5A83-517E-6700-BB4D-BFB866C8ED57}"/>
          </ac:spMkLst>
        </pc:spChg>
        <pc:picChg chg="del">
          <ac:chgData name="Yoel Kortick" userId="167978f5-7f40-4909-85d5-d4149554ad4e" providerId="ADAL" clId="{5802D9AB-BE39-4FC7-B960-F06E5A44AA5B}" dt="2024-08-02T11:45:28.302" v="2709" actId="478"/>
          <ac:picMkLst>
            <pc:docMk/>
            <pc:sldMk cId="3657071483" sldId="935"/>
            <ac:picMk id="4" creationId="{55236107-FF3A-E1FC-FF9B-71425B0901CF}"/>
          </ac:picMkLst>
        </pc:picChg>
        <pc:cxnChg chg="add mod">
          <ac:chgData name="Yoel Kortick" userId="167978f5-7f40-4909-85d5-d4149554ad4e" providerId="ADAL" clId="{5802D9AB-BE39-4FC7-B960-F06E5A44AA5B}" dt="2024-08-02T11:47:57.193" v="2873"/>
          <ac:cxnSpMkLst>
            <pc:docMk/>
            <pc:sldMk cId="3657071483" sldId="935"/>
            <ac:cxnSpMk id="2" creationId="{27C9FC9F-5CA2-D39D-840B-ACB157CFD91C}"/>
          </ac:cxnSpMkLst>
        </pc:cxnChg>
        <pc:cxnChg chg="add mod">
          <ac:chgData name="Yoel Kortick" userId="167978f5-7f40-4909-85d5-d4149554ad4e" providerId="ADAL" clId="{5802D9AB-BE39-4FC7-B960-F06E5A44AA5B}" dt="2024-08-02T11:47:57.193" v="2873"/>
          <ac:cxnSpMkLst>
            <pc:docMk/>
            <pc:sldMk cId="3657071483" sldId="935"/>
            <ac:cxnSpMk id="3" creationId="{8707C632-6CDE-7685-E0E8-DCBD8A9A39DF}"/>
          </ac:cxnSpMkLst>
        </pc:cxnChg>
        <pc:cxnChg chg="add mod">
          <ac:chgData name="Yoel Kortick" userId="167978f5-7f40-4909-85d5-d4149554ad4e" providerId="ADAL" clId="{5802D9AB-BE39-4FC7-B960-F06E5A44AA5B}" dt="2024-08-02T11:47:57.193" v="2873"/>
          <ac:cxnSpMkLst>
            <pc:docMk/>
            <pc:sldMk cId="3657071483" sldId="935"/>
            <ac:cxnSpMk id="10" creationId="{5C0DD2D1-400C-CEAE-DAAE-DBA2A962CC71}"/>
          </ac:cxnSpMkLst>
        </pc:cxnChg>
      </pc:sldChg>
      <pc:sldChg chg="addSp delSp modSp add mod ord">
        <pc:chgData name="Yoel Kortick" userId="167978f5-7f40-4909-85d5-d4149554ad4e" providerId="ADAL" clId="{5802D9AB-BE39-4FC7-B960-F06E5A44AA5B}" dt="2024-08-02T12:55:22.007" v="3992" actId="313"/>
        <pc:sldMkLst>
          <pc:docMk/>
          <pc:sldMk cId="2080099579" sldId="936"/>
        </pc:sldMkLst>
        <pc:spChg chg="mod">
          <ac:chgData name="Yoel Kortick" userId="167978f5-7f40-4909-85d5-d4149554ad4e" providerId="ADAL" clId="{5802D9AB-BE39-4FC7-B960-F06E5A44AA5B}" dt="2024-08-02T11:44:44.900" v="2702" actId="20577"/>
          <ac:spMkLst>
            <pc:docMk/>
            <pc:sldMk cId="2080099579" sldId="936"/>
            <ac:spMk id="5" creationId="{90FD9B1A-3E71-93E0-9BF2-8BB260B5F6B9}"/>
          </ac:spMkLst>
        </pc:spChg>
        <pc:spChg chg="del">
          <ac:chgData name="Yoel Kortick" userId="167978f5-7f40-4909-85d5-d4149554ad4e" providerId="ADAL" clId="{5802D9AB-BE39-4FC7-B960-F06E5A44AA5B}" dt="2024-08-02T11:44:37.324" v="2682" actId="478"/>
          <ac:spMkLst>
            <pc:docMk/>
            <pc:sldMk cId="2080099579" sldId="936"/>
            <ac:spMk id="6" creationId="{51364FCC-659F-A8D4-43C6-35ED56A8CA49}"/>
          </ac:spMkLst>
        </pc:spChg>
        <pc:spChg chg="del">
          <ac:chgData name="Yoel Kortick" userId="167978f5-7f40-4909-85d5-d4149554ad4e" providerId="ADAL" clId="{5802D9AB-BE39-4FC7-B960-F06E5A44AA5B}" dt="2024-08-02T11:44:37.324" v="2682" actId="478"/>
          <ac:spMkLst>
            <pc:docMk/>
            <pc:sldMk cId="2080099579" sldId="936"/>
            <ac:spMk id="8" creationId="{D23D5A83-517E-6700-BB4D-BFB866C8ED57}"/>
          </ac:spMkLst>
        </pc:spChg>
        <pc:spChg chg="add mod">
          <ac:chgData name="Yoel Kortick" userId="167978f5-7f40-4909-85d5-d4149554ad4e" providerId="ADAL" clId="{5802D9AB-BE39-4FC7-B960-F06E5A44AA5B}" dt="2024-08-02T12:55:22.007" v="3992" actId="313"/>
          <ac:spMkLst>
            <pc:docMk/>
            <pc:sldMk cId="2080099579" sldId="936"/>
            <ac:spMk id="10" creationId="{E33EDF71-D345-F518-F8EA-E751574562DD}"/>
          </ac:spMkLst>
        </pc:spChg>
        <pc:picChg chg="add mod">
          <ac:chgData name="Yoel Kortick" userId="167978f5-7f40-4909-85d5-d4149554ad4e" providerId="ADAL" clId="{5802D9AB-BE39-4FC7-B960-F06E5A44AA5B}" dt="2024-08-02T11:45:16.619" v="2706" actId="208"/>
          <ac:picMkLst>
            <pc:docMk/>
            <pc:sldMk cId="2080099579" sldId="936"/>
            <ac:picMk id="3" creationId="{4EC04DF7-BD3C-643F-C03E-E6E64B91A295}"/>
          </ac:picMkLst>
        </pc:picChg>
        <pc:picChg chg="del">
          <ac:chgData name="Yoel Kortick" userId="167978f5-7f40-4909-85d5-d4149554ad4e" providerId="ADAL" clId="{5802D9AB-BE39-4FC7-B960-F06E5A44AA5B}" dt="2024-08-02T11:44:37.324" v="2682" actId="478"/>
          <ac:picMkLst>
            <pc:docMk/>
            <pc:sldMk cId="2080099579" sldId="936"/>
            <ac:picMk id="4" creationId="{55236107-FF3A-E1FC-FF9B-71425B0901CF}"/>
          </ac:picMkLst>
        </pc:picChg>
        <pc:cxnChg chg="add mod">
          <ac:chgData name="Yoel Kortick" userId="167978f5-7f40-4909-85d5-d4149554ad4e" providerId="ADAL" clId="{5802D9AB-BE39-4FC7-B960-F06E5A44AA5B}" dt="2024-08-02T11:46:55.168" v="2839" actId="1036"/>
          <ac:cxnSpMkLst>
            <pc:docMk/>
            <pc:sldMk cId="2080099579" sldId="936"/>
            <ac:cxnSpMk id="12" creationId="{83AA2D21-09E7-2D45-B877-1A649033B6D1}"/>
          </ac:cxnSpMkLst>
        </pc:cxnChg>
        <pc:cxnChg chg="add mod">
          <ac:chgData name="Yoel Kortick" userId="167978f5-7f40-4909-85d5-d4149554ad4e" providerId="ADAL" clId="{5802D9AB-BE39-4FC7-B960-F06E5A44AA5B}" dt="2024-08-02T11:46:55.168" v="2839" actId="1036"/>
          <ac:cxnSpMkLst>
            <pc:docMk/>
            <pc:sldMk cId="2080099579" sldId="936"/>
            <ac:cxnSpMk id="13" creationId="{051B721B-CDD9-1C68-8E0C-5F70DDDA8461}"/>
          </ac:cxnSpMkLst>
        </pc:cxnChg>
        <pc:cxnChg chg="add mod">
          <ac:chgData name="Yoel Kortick" userId="167978f5-7f40-4909-85d5-d4149554ad4e" providerId="ADAL" clId="{5802D9AB-BE39-4FC7-B960-F06E5A44AA5B}" dt="2024-08-02T11:46:55.168" v="2839" actId="1036"/>
          <ac:cxnSpMkLst>
            <pc:docMk/>
            <pc:sldMk cId="2080099579" sldId="936"/>
            <ac:cxnSpMk id="14" creationId="{3A2D3E21-0920-7581-588E-A61A908EB5FE}"/>
          </ac:cxnSpMkLst>
        </pc:cxnChg>
      </pc:sldChg>
      <pc:sldChg chg="modSp add mod">
        <pc:chgData name="Yoel Kortick" userId="167978f5-7f40-4909-85d5-d4149554ad4e" providerId="ADAL" clId="{5802D9AB-BE39-4FC7-B960-F06E5A44AA5B}" dt="2024-08-02T13:20:36.645" v="5111"/>
        <pc:sldMkLst>
          <pc:docMk/>
          <pc:sldMk cId="1914278740" sldId="937"/>
        </pc:sldMkLst>
        <pc:spChg chg="mod">
          <ac:chgData name="Yoel Kortick" userId="167978f5-7f40-4909-85d5-d4149554ad4e" providerId="ADAL" clId="{5802D9AB-BE39-4FC7-B960-F06E5A44AA5B}" dt="2024-08-02T13:20:36.645" v="5111"/>
          <ac:spMkLst>
            <pc:docMk/>
            <pc:sldMk cId="1914278740" sldId="937"/>
            <ac:spMk id="5" creationId="{90FD9B1A-3E71-93E0-9BF2-8BB260B5F6B9}"/>
          </ac:spMkLst>
        </pc:spChg>
      </pc:sldChg>
      <pc:sldChg chg="add del">
        <pc:chgData name="Yoel Kortick" userId="167978f5-7f40-4909-85d5-d4149554ad4e" providerId="ADAL" clId="{5802D9AB-BE39-4FC7-B960-F06E5A44AA5B}" dt="2024-08-02T12:02:58.982" v="3520" actId="47"/>
        <pc:sldMkLst>
          <pc:docMk/>
          <pc:sldMk cId="3124091911" sldId="938"/>
        </pc:sldMkLst>
      </pc:sldChg>
      <pc:sldChg chg="add del">
        <pc:chgData name="Yoel Kortick" userId="167978f5-7f40-4909-85d5-d4149554ad4e" providerId="ADAL" clId="{5802D9AB-BE39-4FC7-B960-F06E5A44AA5B}" dt="2024-08-02T12:02:58.982" v="3520" actId="47"/>
        <pc:sldMkLst>
          <pc:docMk/>
          <pc:sldMk cId="1356386837" sldId="939"/>
        </pc:sldMkLst>
      </pc:sldChg>
      <pc:sldChg chg="add del">
        <pc:chgData name="Yoel Kortick" userId="167978f5-7f40-4909-85d5-d4149554ad4e" providerId="ADAL" clId="{5802D9AB-BE39-4FC7-B960-F06E5A44AA5B}" dt="2024-08-02T12:02:58.982" v="3520" actId="47"/>
        <pc:sldMkLst>
          <pc:docMk/>
          <pc:sldMk cId="1187037351" sldId="940"/>
        </pc:sldMkLst>
      </pc:sldChg>
      <pc:sldChg chg="add del">
        <pc:chgData name="Yoel Kortick" userId="167978f5-7f40-4909-85d5-d4149554ad4e" providerId="ADAL" clId="{5802D9AB-BE39-4FC7-B960-F06E5A44AA5B}" dt="2024-08-02T12:02:58.982" v="3520" actId="47"/>
        <pc:sldMkLst>
          <pc:docMk/>
          <pc:sldMk cId="500343290" sldId="941"/>
        </pc:sldMkLst>
      </pc:sldChg>
      <pc:sldChg chg="add del">
        <pc:chgData name="Yoel Kortick" userId="167978f5-7f40-4909-85d5-d4149554ad4e" providerId="ADAL" clId="{5802D9AB-BE39-4FC7-B960-F06E5A44AA5B}" dt="2024-08-02T12:02:58.982" v="3520" actId="47"/>
        <pc:sldMkLst>
          <pc:docMk/>
          <pc:sldMk cId="3711771133" sldId="942"/>
        </pc:sldMkLst>
      </pc:sldChg>
      <pc:sldChg chg="add del">
        <pc:chgData name="Yoel Kortick" userId="167978f5-7f40-4909-85d5-d4149554ad4e" providerId="ADAL" clId="{5802D9AB-BE39-4FC7-B960-F06E5A44AA5B}" dt="2024-08-02T12:02:58.982" v="3520" actId="47"/>
        <pc:sldMkLst>
          <pc:docMk/>
          <pc:sldMk cId="3031426068" sldId="943"/>
        </pc:sldMkLst>
      </pc:sldChg>
      <pc:sldChg chg="add del">
        <pc:chgData name="Yoel Kortick" userId="167978f5-7f40-4909-85d5-d4149554ad4e" providerId="ADAL" clId="{5802D9AB-BE39-4FC7-B960-F06E5A44AA5B}" dt="2024-08-02T12:02:58.982" v="3520" actId="47"/>
        <pc:sldMkLst>
          <pc:docMk/>
          <pc:sldMk cId="3964369630" sldId="944"/>
        </pc:sldMkLst>
      </pc:sldChg>
      <pc:sldChg chg="add del">
        <pc:chgData name="Yoel Kortick" userId="167978f5-7f40-4909-85d5-d4149554ad4e" providerId="ADAL" clId="{5802D9AB-BE39-4FC7-B960-F06E5A44AA5B}" dt="2024-08-02T12:02:58.982" v="3520" actId="47"/>
        <pc:sldMkLst>
          <pc:docMk/>
          <pc:sldMk cId="718855150" sldId="945"/>
        </pc:sldMkLst>
      </pc:sldChg>
      <pc:sldChg chg="add del">
        <pc:chgData name="Yoel Kortick" userId="167978f5-7f40-4909-85d5-d4149554ad4e" providerId="ADAL" clId="{5802D9AB-BE39-4FC7-B960-F06E5A44AA5B}" dt="2024-08-02T12:02:58.982" v="3520" actId="47"/>
        <pc:sldMkLst>
          <pc:docMk/>
          <pc:sldMk cId="1370348707" sldId="946"/>
        </pc:sldMkLst>
      </pc:sldChg>
      <pc:sldChg chg="modSp add mod">
        <pc:chgData name="Yoel Kortick" userId="167978f5-7f40-4909-85d5-d4149554ad4e" providerId="ADAL" clId="{5802D9AB-BE39-4FC7-B960-F06E5A44AA5B}" dt="2024-08-02T12:02:16.799" v="3511" actId="313"/>
        <pc:sldMkLst>
          <pc:docMk/>
          <pc:sldMk cId="3747700230" sldId="947"/>
        </pc:sldMkLst>
        <pc:spChg chg="mod">
          <ac:chgData name="Yoel Kortick" userId="167978f5-7f40-4909-85d5-d4149554ad4e" providerId="ADAL" clId="{5802D9AB-BE39-4FC7-B960-F06E5A44AA5B}" dt="2024-08-02T12:02:16.799" v="3511" actId="313"/>
          <ac:spMkLst>
            <pc:docMk/>
            <pc:sldMk cId="3747700230" sldId="947"/>
            <ac:spMk id="13" creationId="{F4F9CE6C-EB7E-DBFE-C77E-B97A93A03817}"/>
          </ac:spMkLst>
        </pc:spChg>
      </pc:sldChg>
      <pc:sldChg chg="modSp add mod">
        <pc:chgData name="Yoel Kortick" userId="167978f5-7f40-4909-85d5-d4149554ad4e" providerId="ADAL" clId="{5802D9AB-BE39-4FC7-B960-F06E5A44AA5B}" dt="2024-08-02T12:29:52.813" v="3567"/>
        <pc:sldMkLst>
          <pc:docMk/>
          <pc:sldMk cId="913674466" sldId="948"/>
        </pc:sldMkLst>
        <pc:spChg chg="mod">
          <ac:chgData name="Yoel Kortick" userId="167978f5-7f40-4909-85d5-d4149554ad4e" providerId="ADAL" clId="{5802D9AB-BE39-4FC7-B960-F06E5A44AA5B}" dt="2024-08-02T12:29:52.813" v="3567"/>
          <ac:spMkLst>
            <pc:docMk/>
            <pc:sldMk cId="913674466" sldId="948"/>
            <ac:spMk id="5" creationId="{90FD9B1A-3E71-93E0-9BF2-8BB260B5F6B9}"/>
          </ac:spMkLst>
        </pc:spChg>
        <pc:spChg chg="mod">
          <ac:chgData name="Yoel Kortick" userId="167978f5-7f40-4909-85d5-d4149554ad4e" providerId="ADAL" clId="{5802D9AB-BE39-4FC7-B960-F06E5A44AA5B}" dt="2024-08-02T12:02:17.858" v="3512" actId="313"/>
          <ac:spMkLst>
            <pc:docMk/>
            <pc:sldMk cId="913674466" sldId="948"/>
            <ac:spMk id="7" creationId="{9D6680D4-F76A-131C-C3A0-B31865C76DDE}"/>
          </ac:spMkLst>
        </pc:spChg>
      </pc:sldChg>
      <pc:sldChg chg="addSp delSp modSp add mod">
        <pc:chgData name="Yoel Kortick" userId="167978f5-7f40-4909-85d5-d4149554ad4e" providerId="ADAL" clId="{5802D9AB-BE39-4FC7-B960-F06E5A44AA5B}" dt="2024-08-02T13:05:16.708" v="4180" actId="1037"/>
        <pc:sldMkLst>
          <pc:docMk/>
          <pc:sldMk cId="1191174359" sldId="949"/>
        </pc:sldMkLst>
        <pc:spChg chg="mod">
          <ac:chgData name="Yoel Kortick" userId="167978f5-7f40-4909-85d5-d4149554ad4e" providerId="ADAL" clId="{5802D9AB-BE39-4FC7-B960-F06E5A44AA5B}" dt="2024-08-02T13:05:06.903" v="4153" actId="1038"/>
          <ac:spMkLst>
            <pc:docMk/>
            <pc:sldMk cId="1191174359" sldId="949"/>
            <ac:spMk id="4" creationId="{15E42501-3E13-429A-A172-B8797DCB40C5}"/>
          </ac:spMkLst>
        </pc:spChg>
        <pc:spChg chg="mod">
          <ac:chgData name="Yoel Kortick" userId="167978f5-7f40-4909-85d5-d4149554ad4e" providerId="ADAL" clId="{5802D9AB-BE39-4FC7-B960-F06E5A44AA5B}" dt="2024-08-02T13:05:16.708" v="4180" actId="1037"/>
          <ac:spMkLst>
            <pc:docMk/>
            <pc:sldMk cId="1191174359" sldId="949"/>
            <ac:spMk id="5" creationId="{90FD9B1A-3E71-93E0-9BF2-8BB260B5F6B9}"/>
          </ac:spMkLst>
        </pc:spChg>
        <pc:spChg chg="mod">
          <ac:chgData name="Yoel Kortick" userId="167978f5-7f40-4909-85d5-d4149554ad4e" providerId="ADAL" clId="{5802D9AB-BE39-4FC7-B960-F06E5A44AA5B}" dt="2024-08-02T13:05:16.708" v="4180" actId="1037"/>
          <ac:spMkLst>
            <pc:docMk/>
            <pc:sldMk cId="1191174359" sldId="949"/>
            <ac:spMk id="6" creationId="{858E5C2F-4851-FC9D-5595-D0B8DE4F2B8D}"/>
          </ac:spMkLst>
        </pc:spChg>
        <pc:spChg chg="mod">
          <ac:chgData name="Yoel Kortick" userId="167978f5-7f40-4909-85d5-d4149554ad4e" providerId="ADAL" clId="{5802D9AB-BE39-4FC7-B960-F06E5A44AA5B}" dt="2024-08-02T12:02:18.760" v="3513" actId="313"/>
          <ac:spMkLst>
            <pc:docMk/>
            <pc:sldMk cId="1191174359" sldId="949"/>
            <ac:spMk id="7" creationId="{9D6680D4-F76A-131C-C3A0-B31865C76DDE}"/>
          </ac:spMkLst>
        </pc:spChg>
        <pc:picChg chg="del">
          <ac:chgData name="Yoel Kortick" userId="167978f5-7f40-4909-85d5-d4149554ad4e" providerId="ADAL" clId="{5802D9AB-BE39-4FC7-B960-F06E5A44AA5B}" dt="2024-08-02T12:30:27.271" v="3568" actId="478"/>
          <ac:picMkLst>
            <pc:docMk/>
            <pc:sldMk cId="1191174359" sldId="949"/>
            <ac:picMk id="3" creationId="{B8B16D9F-EF52-EC03-067D-433CE5B59496}"/>
          </ac:picMkLst>
        </pc:picChg>
        <pc:picChg chg="add del mod ord">
          <ac:chgData name="Yoel Kortick" userId="167978f5-7f40-4909-85d5-d4149554ad4e" providerId="ADAL" clId="{5802D9AB-BE39-4FC7-B960-F06E5A44AA5B}" dt="2024-08-02T13:04:20.656" v="4076" actId="478"/>
          <ac:picMkLst>
            <pc:docMk/>
            <pc:sldMk cId="1191174359" sldId="949"/>
            <ac:picMk id="8" creationId="{2F7F5D2D-55C8-1A28-747C-87DAB5AFEE25}"/>
          </ac:picMkLst>
        </pc:picChg>
        <pc:picChg chg="add mod ord">
          <ac:chgData name="Yoel Kortick" userId="167978f5-7f40-4909-85d5-d4149554ad4e" providerId="ADAL" clId="{5802D9AB-BE39-4FC7-B960-F06E5A44AA5B}" dt="2024-08-02T13:05:06.903" v="4153" actId="1038"/>
          <ac:picMkLst>
            <pc:docMk/>
            <pc:sldMk cId="1191174359" sldId="949"/>
            <ac:picMk id="11" creationId="{37E480A2-0A6D-C148-432F-E30A135E05C0}"/>
          </ac:picMkLst>
        </pc:picChg>
        <pc:cxnChg chg="mod">
          <ac:chgData name="Yoel Kortick" userId="167978f5-7f40-4909-85d5-d4149554ad4e" providerId="ADAL" clId="{5802D9AB-BE39-4FC7-B960-F06E5A44AA5B}" dt="2024-08-02T13:05:06.903" v="4153" actId="1038"/>
          <ac:cxnSpMkLst>
            <pc:docMk/>
            <pc:sldMk cId="1191174359" sldId="949"/>
            <ac:cxnSpMk id="12" creationId="{1845D157-A4DA-5799-546F-258C8B6AC5EB}"/>
          </ac:cxnSpMkLst>
        </pc:cxnChg>
        <pc:cxnChg chg="mod">
          <ac:chgData name="Yoel Kortick" userId="167978f5-7f40-4909-85d5-d4149554ad4e" providerId="ADAL" clId="{5802D9AB-BE39-4FC7-B960-F06E5A44AA5B}" dt="2024-08-02T13:05:06.903" v="4153" actId="1038"/>
          <ac:cxnSpMkLst>
            <pc:docMk/>
            <pc:sldMk cId="1191174359" sldId="949"/>
            <ac:cxnSpMk id="13" creationId="{F582DCC2-563F-8EEC-6F74-679CD01BEED3}"/>
          </ac:cxnSpMkLst>
        </pc:cxnChg>
        <pc:cxnChg chg="mod">
          <ac:chgData name="Yoel Kortick" userId="167978f5-7f40-4909-85d5-d4149554ad4e" providerId="ADAL" clId="{5802D9AB-BE39-4FC7-B960-F06E5A44AA5B}" dt="2024-08-02T13:05:06.903" v="4153" actId="1038"/>
          <ac:cxnSpMkLst>
            <pc:docMk/>
            <pc:sldMk cId="1191174359" sldId="949"/>
            <ac:cxnSpMk id="14" creationId="{593B1B4C-DF42-FCA7-6DD7-651F3326A6A5}"/>
          </ac:cxnSpMkLst>
        </pc:cxnChg>
      </pc:sldChg>
      <pc:sldChg chg="addSp delSp modSp add mod">
        <pc:chgData name="Yoel Kortick" userId="167978f5-7f40-4909-85d5-d4149554ad4e" providerId="ADAL" clId="{5802D9AB-BE39-4FC7-B960-F06E5A44AA5B}" dt="2024-08-02T12:33:00.040" v="3653" actId="208"/>
        <pc:sldMkLst>
          <pc:docMk/>
          <pc:sldMk cId="4147277391" sldId="950"/>
        </pc:sldMkLst>
        <pc:spChg chg="mod">
          <ac:chgData name="Yoel Kortick" userId="167978f5-7f40-4909-85d5-d4149554ad4e" providerId="ADAL" clId="{5802D9AB-BE39-4FC7-B960-F06E5A44AA5B}" dt="2024-08-02T12:02:19.778" v="3514" actId="313"/>
          <ac:spMkLst>
            <pc:docMk/>
            <pc:sldMk cId="4147277391" sldId="950"/>
            <ac:spMk id="6" creationId="{A4F68232-2C7B-3FDB-BBD5-D304D7A72D53}"/>
          </ac:spMkLst>
        </pc:spChg>
        <pc:spChg chg="mod">
          <ac:chgData name="Yoel Kortick" userId="167978f5-7f40-4909-85d5-d4149554ad4e" providerId="ADAL" clId="{5802D9AB-BE39-4FC7-B960-F06E5A44AA5B}" dt="2024-08-02T12:31:11.548" v="3623" actId="14100"/>
          <ac:spMkLst>
            <pc:docMk/>
            <pc:sldMk cId="4147277391" sldId="950"/>
            <ac:spMk id="29" creationId="{8D9BDA7D-30DE-FBC0-BEA7-16FC5EF6A088}"/>
          </ac:spMkLst>
        </pc:spChg>
        <pc:picChg chg="del">
          <ac:chgData name="Yoel Kortick" userId="167978f5-7f40-4909-85d5-d4149554ad4e" providerId="ADAL" clId="{5802D9AB-BE39-4FC7-B960-F06E5A44AA5B}" dt="2024-08-02T12:32:09.243" v="3625" actId="478"/>
          <ac:picMkLst>
            <pc:docMk/>
            <pc:sldMk cId="4147277391" sldId="950"/>
            <ac:picMk id="4" creationId="{8A85D226-0819-0C10-C554-8911A779E9A9}"/>
          </ac:picMkLst>
        </pc:picChg>
        <pc:picChg chg="add del mod ord">
          <ac:chgData name="Yoel Kortick" userId="167978f5-7f40-4909-85d5-d4149554ad4e" providerId="ADAL" clId="{5802D9AB-BE39-4FC7-B960-F06E5A44AA5B}" dt="2024-08-02T12:32:22.985" v="3650" actId="22"/>
          <ac:picMkLst>
            <pc:docMk/>
            <pc:sldMk cId="4147277391" sldId="950"/>
            <ac:picMk id="5" creationId="{AF465692-2C92-7058-19F8-C3FE9AFA3E7A}"/>
          </ac:picMkLst>
        </pc:picChg>
        <pc:picChg chg="add mod ord">
          <ac:chgData name="Yoel Kortick" userId="167978f5-7f40-4909-85d5-d4149554ad4e" providerId="ADAL" clId="{5802D9AB-BE39-4FC7-B960-F06E5A44AA5B}" dt="2024-08-02T12:33:00.040" v="3653" actId="208"/>
          <ac:picMkLst>
            <pc:docMk/>
            <pc:sldMk cId="4147277391" sldId="950"/>
            <ac:picMk id="8" creationId="{BE67039B-6130-01A0-C426-E2B159F9A7EB}"/>
          </ac:picMkLst>
        </pc:picChg>
        <pc:cxnChg chg="mod">
          <ac:chgData name="Yoel Kortick" userId="167978f5-7f40-4909-85d5-d4149554ad4e" providerId="ADAL" clId="{5802D9AB-BE39-4FC7-B960-F06E5A44AA5B}" dt="2024-08-02T12:31:11.548" v="3623" actId="14100"/>
          <ac:cxnSpMkLst>
            <pc:docMk/>
            <pc:sldMk cId="4147277391" sldId="950"/>
            <ac:cxnSpMk id="30" creationId="{211E52DF-9441-F120-B63B-7BDC7F148DC7}"/>
          </ac:cxnSpMkLst>
        </pc:cxnChg>
      </pc:sldChg>
      <pc:sldChg chg="addSp delSp modSp add mod">
        <pc:chgData name="Yoel Kortick" userId="167978f5-7f40-4909-85d5-d4149554ad4e" providerId="ADAL" clId="{5802D9AB-BE39-4FC7-B960-F06E5A44AA5B}" dt="2024-08-02T12:36:06.706" v="3699" actId="208"/>
        <pc:sldMkLst>
          <pc:docMk/>
          <pc:sldMk cId="2283316690" sldId="951"/>
        </pc:sldMkLst>
        <pc:spChg chg="add mod">
          <ac:chgData name="Yoel Kortick" userId="167978f5-7f40-4909-85d5-d4149554ad4e" providerId="ADAL" clId="{5802D9AB-BE39-4FC7-B960-F06E5A44AA5B}" dt="2024-08-02T12:35:53.264" v="3672"/>
          <ac:spMkLst>
            <pc:docMk/>
            <pc:sldMk cId="2283316690" sldId="951"/>
            <ac:spMk id="6" creationId="{3195B4FF-FBD3-A528-5CFA-C1186F9EB05B}"/>
          </ac:spMkLst>
        </pc:spChg>
        <pc:spChg chg="mod">
          <ac:chgData name="Yoel Kortick" userId="167978f5-7f40-4909-85d5-d4149554ad4e" providerId="ADAL" clId="{5802D9AB-BE39-4FC7-B960-F06E5A44AA5B}" dt="2024-08-02T12:02:20.696" v="3515" actId="313"/>
          <ac:spMkLst>
            <pc:docMk/>
            <pc:sldMk cId="2283316690" sldId="951"/>
            <ac:spMk id="7" creationId="{9D6680D4-F76A-131C-C3A0-B31865C76DDE}"/>
          </ac:spMkLst>
        </pc:spChg>
        <pc:picChg chg="del">
          <ac:chgData name="Yoel Kortick" userId="167978f5-7f40-4909-85d5-d4149554ad4e" providerId="ADAL" clId="{5802D9AB-BE39-4FC7-B960-F06E5A44AA5B}" dt="2024-08-02T12:35:30.580" v="3654" actId="478"/>
          <ac:picMkLst>
            <pc:docMk/>
            <pc:sldMk cId="2283316690" sldId="951"/>
            <ac:picMk id="3" creationId="{B66006EE-0BE8-69ED-3A38-5FC15E19DF3C}"/>
          </ac:picMkLst>
        </pc:picChg>
        <pc:picChg chg="add mod ord">
          <ac:chgData name="Yoel Kortick" userId="167978f5-7f40-4909-85d5-d4149554ad4e" providerId="ADAL" clId="{5802D9AB-BE39-4FC7-B960-F06E5A44AA5B}" dt="2024-08-02T12:36:06.706" v="3699" actId="208"/>
          <ac:picMkLst>
            <pc:docMk/>
            <pc:sldMk cId="2283316690" sldId="951"/>
            <ac:picMk id="4" creationId="{34303FC0-E39C-904E-BE54-8EC81A74E7D9}"/>
          </ac:picMkLst>
        </pc:picChg>
      </pc:sldChg>
      <pc:sldChg chg="addSp delSp modSp add mod">
        <pc:chgData name="Yoel Kortick" userId="167978f5-7f40-4909-85d5-d4149554ad4e" providerId="ADAL" clId="{5802D9AB-BE39-4FC7-B960-F06E5A44AA5B}" dt="2024-08-02T12:52:49.938" v="3851" actId="20577"/>
        <pc:sldMkLst>
          <pc:docMk/>
          <pc:sldMk cId="3613099109" sldId="952"/>
        </pc:sldMkLst>
        <pc:spChg chg="mod">
          <ac:chgData name="Yoel Kortick" userId="167978f5-7f40-4909-85d5-d4149554ad4e" providerId="ADAL" clId="{5802D9AB-BE39-4FC7-B960-F06E5A44AA5B}" dt="2024-08-02T12:52:49.938" v="3851" actId="20577"/>
          <ac:spMkLst>
            <pc:docMk/>
            <pc:sldMk cId="3613099109" sldId="952"/>
            <ac:spMk id="5" creationId="{90FD9B1A-3E71-93E0-9BF2-8BB260B5F6B9}"/>
          </ac:spMkLst>
        </pc:spChg>
        <pc:spChg chg="mod">
          <ac:chgData name="Yoel Kortick" userId="167978f5-7f40-4909-85d5-d4149554ad4e" providerId="ADAL" clId="{5802D9AB-BE39-4FC7-B960-F06E5A44AA5B}" dt="2024-08-02T12:38:28.454" v="3846" actId="208"/>
          <ac:spMkLst>
            <pc:docMk/>
            <pc:sldMk cId="3613099109" sldId="952"/>
            <ac:spMk id="6" creationId="{51364FCC-659F-A8D4-43C6-35ED56A8CA49}"/>
          </ac:spMkLst>
        </pc:spChg>
        <pc:spChg chg="mod">
          <ac:chgData name="Yoel Kortick" userId="167978f5-7f40-4909-85d5-d4149554ad4e" providerId="ADAL" clId="{5802D9AB-BE39-4FC7-B960-F06E5A44AA5B}" dt="2024-08-02T12:02:21.632" v="3516" actId="313"/>
          <ac:spMkLst>
            <pc:docMk/>
            <pc:sldMk cId="3613099109" sldId="952"/>
            <ac:spMk id="7" creationId="{9D6680D4-F76A-131C-C3A0-B31865C76DDE}"/>
          </ac:spMkLst>
        </pc:spChg>
        <pc:spChg chg="mod">
          <ac:chgData name="Yoel Kortick" userId="167978f5-7f40-4909-85d5-d4149554ad4e" providerId="ADAL" clId="{5802D9AB-BE39-4FC7-B960-F06E5A44AA5B}" dt="2024-08-02T12:38:28.454" v="3846" actId="208"/>
          <ac:spMkLst>
            <pc:docMk/>
            <pc:sldMk cId="3613099109" sldId="952"/>
            <ac:spMk id="8" creationId="{D23D5A83-517E-6700-BB4D-BFB866C8ED57}"/>
          </ac:spMkLst>
        </pc:spChg>
        <pc:spChg chg="add mod">
          <ac:chgData name="Yoel Kortick" userId="167978f5-7f40-4909-85d5-d4149554ad4e" providerId="ADAL" clId="{5802D9AB-BE39-4FC7-B960-F06E5A44AA5B}" dt="2024-08-02T12:38:38.984" v="3848" actId="14100"/>
          <ac:spMkLst>
            <pc:docMk/>
            <pc:sldMk cId="3613099109" sldId="952"/>
            <ac:spMk id="10" creationId="{7D75341E-3D31-FC38-35E9-79D6AC4AAEDD}"/>
          </ac:spMkLst>
        </pc:spChg>
        <pc:picChg chg="add mod ord">
          <ac:chgData name="Yoel Kortick" userId="167978f5-7f40-4909-85d5-d4149554ad4e" providerId="ADAL" clId="{5802D9AB-BE39-4FC7-B960-F06E5A44AA5B}" dt="2024-08-02T12:38:20.863" v="3845" actId="208"/>
          <ac:picMkLst>
            <pc:docMk/>
            <pc:sldMk cId="3613099109" sldId="952"/>
            <ac:picMk id="3" creationId="{A57FE02A-8CAE-6167-127A-F91037A9D34C}"/>
          </ac:picMkLst>
        </pc:picChg>
        <pc:picChg chg="del">
          <ac:chgData name="Yoel Kortick" userId="167978f5-7f40-4909-85d5-d4149554ad4e" providerId="ADAL" clId="{5802D9AB-BE39-4FC7-B960-F06E5A44AA5B}" dt="2024-08-02T12:36:51.282" v="3700" actId="478"/>
          <ac:picMkLst>
            <pc:docMk/>
            <pc:sldMk cId="3613099109" sldId="952"/>
            <ac:picMk id="4" creationId="{55236107-FF3A-E1FC-FF9B-71425B0901CF}"/>
          </ac:picMkLst>
        </pc:picChg>
      </pc:sldChg>
      <pc:sldChg chg="addSp delSp modSp add mod">
        <pc:chgData name="Yoel Kortick" userId="167978f5-7f40-4909-85d5-d4149554ad4e" providerId="ADAL" clId="{5802D9AB-BE39-4FC7-B960-F06E5A44AA5B}" dt="2024-08-02T12:58:12.956" v="4005" actId="478"/>
        <pc:sldMkLst>
          <pc:docMk/>
          <pc:sldMk cId="380067016" sldId="953"/>
        </pc:sldMkLst>
        <pc:spChg chg="mod">
          <ac:chgData name="Yoel Kortick" userId="167978f5-7f40-4909-85d5-d4149554ad4e" providerId="ADAL" clId="{5802D9AB-BE39-4FC7-B960-F06E5A44AA5B}" dt="2024-08-02T12:02:22.705" v="3517" actId="313"/>
          <ac:spMkLst>
            <pc:docMk/>
            <pc:sldMk cId="380067016" sldId="953"/>
            <ac:spMk id="7" creationId="{9D6680D4-F76A-131C-C3A0-B31865C76DDE}"/>
          </ac:spMkLst>
        </pc:spChg>
        <pc:spChg chg="del mod">
          <ac:chgData name="Yoel Kortick" userId="167978f5-7f40-4909-85d5-d4149554ad4e" providerId="ADAL" clId="{5802D9AB-BE39-4FC7-B960-F06E5A44AA5B}" dt="2024-08-02T12:58:12.956" v="4005" actId="478"/>
          <ac:spMkLst>
            <pc:docMk/>
            <pc:sldMk cId="380067016" sldId="953"/>
            <ac:spMk id="10" creationId="{E33EDF71-D345-F518-F8EA-E751574562DD}"/>
          </ac:spMkLst>
        </pc:spChg>
        <pc:picChg chg="del">
          <ac:chgData name="Yoel Kortick" userId="167978f5-7f40-4909-85d5-d4149554ad4e" providerId="ADAL" clId="{5802D9AB-BE39-4FC7-B960-F06E5A44AA5B}" dt="2024-08-02T12:53:22.197" v="3852" actId="478"/>
          <ac:picMkLst>
            <pc:docMk/>
            <pc:sldMk cId="380067016" sldId="953"/>
            <ac:picMk id="3" creationId="{4EC04DF7-BD3C-643F-C03E-E6E64B91A295}"/>
          </ac:picMkLst>
        </pc:picChg>
        <pc:picChg chg="add mod ord">
          <ac:chgData name="Yoel Kortick" userId="167978f5-7f40-4909-85d5-d4149554ad4e" providerId="ADAL" clId="{5802D9AB-BE39-4FC7-B960-F06E5A44AA5B}" dt="2024-08-02T12:58:04.685" v="4004" actId="208"/>
          <ac:picMkLst>
            <pc:docMk/>
            <pc:sldMk cId="380067016" sldId="953"/>
            <ac:picMk id="4" creationId="{4933656F-BBDE-3FF5-790C-FEDCA0FB85D7}"/>
          </ac:picMkLst>
        </pc:picChg>
        <pc:cxnChg chg="mod">
          <ac:chgData name="Yoel Kortick" userId="167978f5-7f40-4909-85d5-d4149554ad4e" providerId="ADAL" clId="{5802D9AB-BE39-4FC7-B960-F06E5A44AA5B}" dt="2024-08-02T12:53:46.080" v="3877" actId="1076"/>
          <ac:cxnSpMkLst>
            <pc:docMk/>
            <pc:sldMk cId="380067016" sldId="953"/>
            <ac:cxnSpMk id="12" creationId="{83AA2D21-09E7-2D45-B877-1A649033B6D1}"/>
          </ac:cxnSpMkLst>
        </pc:cxnChg>
        <pc:cxnChg chg="mod">
          <ac:chgData name="Yoel Kortick" userId="167978f5-7f40-4909-85d5-d4149554ad4e" providerId="ADAL" clId="{5802D9AB-BE39-4FC7-B960-F06E5A44AA5B}" dt="2024-08-02T12:56:46.845" v="3996" actId="1076"/>
          <ac:cxnSpMkLst>
            <pc:docMk/>
            <pc:sldMk cId="380067016" sldId="953"/>
            <ac:cxnSpMk id="13" creationId="{051B721B-CDD9-1C68-8E0C-5F70DDDA8461}"/>
          </ac:cxnSpMkLst>
        </pc:cxnChg>
        <pc:cxnChg chg="mod">
          <ac:chgData name="Yoel Kortick" userId="167978f5-7f40-4909-85d5-d4149554ad4e" providerId="ADAL" clId="{5802D9AB-BE39-4FC7-B960-F06E5A44AA5B}" dt="2024-08-02T12:56:49.291" v="3997" actId="1076"/>
          <ac:cxnSpMkLst>
            <pc:docMk/>
            <pc:sldMk cId="380067016" sldId="953"/>
            <ac:cxnSpMk id="14" creationId="{3A2D3E21-0920-7581-588E-A61A908EB5FE}"/>
          </ac:cxnSpMkLst>
        </pc:cxnChg>
      </pc:sldChg>
      <pc:sldChg chg="modSp add mod">
        <pc:chgData name="Yoel Kortick" userId="167978f5-7f40-4909-85d5-d4149554ad4e" providerId="ADAL" clId="{5802D9AB-BE39-4FC7-B960-F06E5A44AA5B}" dt="2024-08-02T12:57:40.409" v="4002" actId="20577"/>
        <pc:sldMkLst>
          <pc:docMk/>
          <pc:sldMk cId="823772598" sldId="954"/>
        </pc:sldMkLst>
        <pc:spChg chg="mod">
          <ac:chgData name="Yoel Kortick" userId="167978f5-7f40-4909-85d5-d4149554ad4e" providerId="ADAL" clId="{5802D9AB-BE39-4FC7-B960-F06E5A44AA5B}" dt="2024-08-02T12:57:40.409" v="4002" actId="20577"/>
          <ac:spMkLst>
            <pc:docMk/>
            <pc:sldMk cId="823772598" sldId="954"/>
            <ac:spMk id="5" creationId="{90FD9B1A-3E71-93E0-9BF2-8BB260B5F6B9}"/>
          </ac:spMkLst>
        </pc:spChg>
        <pc:spChg chg="mod">
          <ac:chgData name="Yoel Kortick" userId="167978f5-7f40-4909-85d5-d4149554ad4e" providerId="ADAL" clId="{5802D9AB-BE39-4FC7-B960-F06E5A44AA5B}" dt="2024-08-02T12:02:23.725" v="3518" actId="313"/>
          <ac:spMkLst>
            <pc:docMk/>
            <pc:sldMk cId="823772598" sldId="954"/>
            <ac:spMk id="7" creationId="{9D6680D4-F76A-131C-C3A0-B31865C76DDE}"/>
          </ac:spMkLst>
        </pc:spChg>
      </pc:sldChg>
      <pc:sldChg chg="modSp add mod">
        <pc:chgData name="Yoel Kortick" userId="167978f5-7f40-4909-85d5-d4149554ad4e" providerId="ADAL" clId="{5802D9AB-BE39-4FC7-B960-F06E5A44AA5B}" dt="2024-08-02T13:21:07.807" v="5117" actId="20577"/>
        <pc:sldMkLst>
          <pc:docMk/>
          <pc:sldMk cId="3477236499" sldId="955"/>
        </pc:sldMkLst>
        <pc:spChg chg="mod">
          <ac:chgData name="Yoel Kortick" userId="167978f5-7f40-4909-85d5-d4149554ad4e" providerId="ADAL" clId="{5802D9AB-BE39-4FC7-B960-F06E5A44AA5B}" dt="2024-08-02T13:21:07.807" v="5117" actId="20577"/>
          <ac:spMkLst>
            <pc:docMk/>
            <pc:sldMk cId="3477236499" sldId="955"/>
            <ac:spMk id="5" creationId="{90FD9B1A-3E71-93E0-9BF2-8BB260B5F6B9}"/>
          </ac:spMkLst>
        </pc:spChg>
        <pc:spChg chg="mod">
          <ac:chgData name="Yoel Kortick" userId="167978f5-7f40-4909-85d5-d4149554ad4e" providerId="ADAL" clId="{5802D9AB-BE39-4FC7-B960-F06E5A44AA5B}" dt="2024-08-02T12:02:24.728" v="3519" actId="313"/>
          <ac:spMkLst>
            <pc:docMk/>
            <pc:sldMk cId="3477236499" sldId="955"/>
            <ac:spMk id="7" creationId="{9D6680D4-F76A-131C-C3A0-B31865C76DDE}"/>
          </ac:spMkLst>
        </pc:spChg>
      </pc:sldChg>
      <pc:sldChg chg="modSp add mod">
        <pc:chgData name="Yoel Kortick" userId="167978f5-7f40-4909-85d5-d4149554ad4e" providerId="ADAL" clId="{5802D9AB-BE39-4FC7-B960-F06E5A44AA5B}" dt="2024-08-02T13:13:21.451" v="4871" actId="20577"/>
        <pc:sldMkLst>
          <pc:docMk/>
          <pc:sldMk cId="606280447" sldId="956"/>
        </pc:sldMkLst>
        <pc:spChg chg="mod">
          <ac:chgData name="Yoel Kortick" userId="167978f5-7f40-4909-85d5-d4149554ad4e" providerId="ADAL" clId="{5802D9AB-BE39-4FC7-B960-F06E5A44AA5B}" dt="2024-08-02T13:13:21.451" v="4871" actId="20577"/>
          <ac:spMkLst>
            <pc:docMk/>
            <pc:sldMk cId="606280447" sldId="956"/>
            <ac:spMk id="13" creationId="{BB3D45D2-2F93-BEE2-A6C9-64179DBEA2A4}"/>
          </ac:spMkLst>
        </pc:spChg>
      </pc:sldChg>
    </pc:docChg>
  </pc:docChgLst>
  <pc:docChgLst>
    <pc:chgData name="Yoel Kortick" userId="167978f5-7f40-4909-85d5-d4149554ad4e" providerId="ADAL" clId="{EE617FAD-4F08-4E30-B099-372820617F83}"/>
    <pc:docChg chg="modSld">
      <pc:chgData name="Yoel Kortick" userId="167978f5-7f40-4909-85d5-d4149554ad4e" providerId="ADAL" clId="{EE617FAD-4F08-4E30-B099-372820617F83}" dt="2024-07-22T08:22:33.061" v="0" actId="14734"/>
      <pc:docMkLst>
        <pc:docMk/>
      </pc:docMkLst>
      <pc:sldChg chg="modSp mod">
        <pc:chgData name="Yoel Kortick" userId="167978f5-7f40-4909-85d5-d4149554ad4e" providerId="ADAL" clId="{EE617FAD-4F08-4E30-B099-372820617F83}" dt="2024-07-22T08:22:33.061" v="0" actId="14734"/>
        <pc:sldMkLst>
          <pc:docMk/>
          <pc:sldMk cId="23362046" sldId="762"/>
        </pc:sldMkLst>
        <pc:graphicFrameChg chg="modGraphic">
          <ac:chgData name="Yoel Kortick" userId="167978f5-7f40-4909-85d5-d4149554ad4e" providerId="ADAL" clId="{EE617FAD-4F08-4E30-B099-372820617F83}" dt="2024-07-22T08:22:33.061" v="0" actId="14734"/>
          <ac:graphicFrameMkLst>
            <pc:docMk/>
            <pc:sldMk cId="23362046" sldId="762"/>
            <ac:graphicFrameMk id="6" creationId="{21A1D94E-4131-9E46-511B-66B56A3ACD77}"/>
          </ac:graphicFrameMkLst>
        </pc:graphicFrameChg>
      </pc:sldChg>
    </pc:docChg>
  </pc:docChgLst>
  <pc:docChgLst>
    <pc:chgData name="Yoel Kortick" userId="167978f5-7f40-4909-85d5-d4149554ad4e" providerId="ADAL" clId="{6A0E4B6A-538A-4C08-A5AB-BE99783FC746}"/>
    <pc:docChg chg="undo custSel addSld delSld modSld sldOrd modSection">
      <pc:chgData name="Yoel Kortick" userId="167978f5-7f40-4909-85d5-d4149554ad4e" providerId="ADAL" clId="{6A0E4B6A-538A-4C08-A5AB-BE99783FC746}" dt="2024-08-01T06:59:49.125" v="12723" actId="313"/>
      <pc:docMkLst>
        <pc:docMk/>
      </pc:docMkLst>
      <pc:sldChg chg="modSp mod">
        <pc:chgData name="Yoel Kortick" userId="167978f5-7f40-4909-85d5-d4149554ad4e" providerId="ADAL" clId="{6A0E4B6A-538A-4C08-A5AB-BE99783FC746}" dt="2024-08-01T05:06:45.353" v="9940" actId="14100"/>
        <pc:sldMkLst>
          <pc:docMk/>
          <pc:sldMk cId="2594056538" sldId="647"/>
        </pc:sldMkLst>
        <pc:spChg chg="mod">
          <ac:chgData name="Yoel Kortick" userId="167978f5-7f40-4909-85d5-d4149554ad4e" providerId="ADAL" clId="{6A0E4B6A-538A-4C08-A5AB-BE99783FC746}" dt="2024-08-01T05:06:45.353" v="9940" actId="14100"/>
          <ac:spMkLst>
            <pc:docMk/>
            <pc:sldMk cId="2594056538" sldId="647"/>
            <ac:spMk id="3" creationId="{CB9463A4-51FE-33CE-9ECD-B99FC1EC1880}"/>
          </ac:spMkLst>
        </pc:spChg>
        <pc:spChg chg="mod">
          <ac:chgData name="Yoel Kortick" userId="167978f5-7f40-4909-85d5-d4149554ad4e" providerId="ADAL" clId="{6A0E4B6A-538A-4C08-A5AB-BE99783FC746}" dt="2024-08-01T04:05:23.769" v="8032" actId="21"/>
          <ac:spMkLst>
            <pc:docMk/>
            <pc:sldMk cId="2594056538" sldId="647"/>
            <ac:spMk id="21" creationId="{4B557451-4271-4B3E-23ED-1E236F2D7796}"/>
          </ac:spMkLst>
        </pc:spChg>
      </pc:sldChg>
      <pc:sldChg chg="modSp mod">
        <pc:chgData name="Yoel Kortick" userId="167978f5-7f40-4909-85d5-d4149554ad4e" providerId="ADAL" clId="{6A0E4B6A-538A-4C08-A5AB-BE99783FC746}" dt="2024-08-01T05:46:00.926" v="11168" actId="6549"/>
        <pc:sldMkLst>
          <pc:docMk/>
          <pc:sldMk cId="2401584553" sldId="696"/>
        </pc:sldMkLst>
        <pc:spChg chg="mod">
          <ac:chgData name="Yoel Kortick" userId="167978f5-7f40-4909-85d5-d4149554ad4e" providerId="ADAL" clId="{6A0E4B6A-538A-4C08-A5AB-BE99783FC746}" dt="2024-08-01T05:46:00.926" v="11168" actId="6549"/>
          <ac:spMkLst>
            <pc:docMk/>
            <pc:sldMk cId="2401584553" sldId="696"/>
            <ac:spMk id="6" creationId="{65F3B852-286D-55BD-2B1D-F4756EAB082C}"/>
          </ac:spMkLst>
        </pc:spChg>
      </pc:sldChg>
      <pc:sldChg chg="modSp mod">
        <pc:chgData name="Yoel Kortick" userId="167978f5-7f40-4909-85d5-d4149554ad4e" providerId="ADAL" clId="{6A0E4B6A-538A-4C08-A5AB-BE99783FC746}" dt="2024-08-01T04:33:04.676" v="8434"/>
        <pc:sldMkLst>
          <pc:docMk/>
          <pc:sldMk cId="1200987725" sldId="728"/>
        </pc:sldMkLst>
        <pc:spChg chg="mod">
          <ac:chgData name="Yoel Kortick" userId="167978f5-7f40-4909-85d5-d4149554ad4e" providerId="ADAL" clId="{6A0E4B6A-538A-4C08-A5AB-BE99783FC746}" dt="2024-08-01T04:33:04.676" v="8434"/>
          <ac:spMkLst>
            <pc:docMk/>
            <pc:sldMk cId="1200987725" sldId="728"/>
            <ac:spMk id="13" creationId="{F4F9CE6C-EB7E-DBFE-C77E-B97A93A03817}"/>
          </ac:spMkLst>
        </pc:spChg>
      </pc:sldChg>
      <pc:sldChg chg="modSp del mod ord">
        <pc:chgData name="Yoel Kortick" userId="167978f5-7f40-4909-85d5-d4149554ad4e" providerId="ADAL" clId="{6A0E4B6A-538A-4C08-A5AB-BE99783FC746}" dt="2024-08-01T04:31:19.003" v="8432" actId="47"/>
        <pc:sldMkLst>
          <pc:docMk/>
          <pc:sldMk cId="1763485071" sldId="732"/>
        </pc:sldMkLst>
        <pc:spChg chg="mod">
          <ac:chgData name="Yoel Kortick" userId="167978f5-7f40-4909-85d5-d4149554ad4e" providerId="ADAL" clId="{6A0E4B6A-538A-4C08-A5AB-BE99783FC746}" dt="2024-07-28T14:00:18.107" v="1891" actId="20577"/>
          <ac:spMkLst>
            <pc:docMk/>
            <pc:sldMk cId="1763485071" sldId="732"/>
            <ac:spMk id="10" creationId="{4C5297D4-1A90-BA7E-1EA2-3486955EA032}"/>
          </ac:spMkLst>
        </pc:spChg>
        <pc:spChg chg="mod">
          <ac:chgData name="Yoel Kortick" userId="167978f5-7f40-4909-85d5-d4149554ad4e" providerId="ADAL" clId="{6A0E4B6A-538A-4C08-A5AB-BE99783FC746}" dt="2024-07-31T10:40:37.804" v="7387" actId="313"/>
          <ac:spMkLst>
            <pc:docMk/>
            <pc:sldMk cId="1763485071" sldId="732"/>
            <ac:spMk id="11" creationId="{1ACE3884-5DD3-4F86-13C6-FF34F1D35C8C}"/>
          </ac:spMkLst>
        </pc:spChg>
      </pc:sldChg>
      <pc:sldChg chg="addSp delSp modSp mod">
        <pc:chgData name="Yoel Kortick" userId="167978f5-7f40-4909-85d5-d4149554ad4e" providerId="ADAL" clId="{6A0E4B6A-538A-4C08-A5AB-BE99783FC746}" dt="2024-08-01T05:05:13.708" v="9926" actId="14100"/>
        <pc:sldMkLst>
          <pc:docMk/>
          <pc:sldMk cId="3160629959" sldId="735"/>
        </pc:sldMkLst>
        <pc:spChg chg="add del mod">
          <ac:chgData name="Yoel Kortick" userId="167978f5-7f40-4909-85d5-d4149554ad4e" providerId="ADAL" clId="{6A0E4B6A-538A-4C08-A5AB-BE99783FC746}" dt="2024-08-01T04:35:34.873" v="8631" actId="478"/>
          <ac:spMkLst>
            <pc:docMk/>
            <pc:sldMk cId="3160629959" sldId="735"/>
            <ac:spMk id="3" creationId="{823A7345-C733-90DA-DD66-75643C77DD91}"/>
          </ac:spMkLst>
        </pc:spChg>
        <pc:spChg chg="del mod">
          <ac:chgData name="Yoel Kortick" userId="167978f5-7f40-4909-85d5-d4149554ad4e" providerId="ADAL" clId="{6A0E4B6A-538A-4C08-A5AB-BE99783FC746}" dt="2024-08-01T04:35:30.609" v="8629" actId="478"/>
          <ac:spMkLst>
            <pc:docMk/>
            <pc:sldMk cId="3160629959" sldId="735"/>
            <ac:spMk id="4" creationId="{E049EC7A-205B-54DB-3550-AB95FDA75BD2}"/>
          </ac:spMkLst>
        </pc:spChg>
        <pc:spChg chg="add del mod">
          <ac:chgData name="Yoel Kortick" userId="167978f5-7f40-4909-85d5-d4149554ad4e" providerId="ADAL" clId="{6A0E4B6A-538A-4C08-A5AB-BE99783FC746}" dt="2024-08-01T04:35:29.504" v="8628" actId="478"/>
          <ac:spMkLst>
            <pc:docMk/>
            <pc:sldMk cId="3160629959" sldId="735"/>
            <ac:spMk id="6" creationId="{8B683C8B-1796-57E4-EB36-25181015216C}"/>
          </ac:spMkLst>
        </pc:spChg>
        <pc:spChg chg="add del">
          <ac:chgData name="Yoel Kortick" userId="167978f5-7f40-4909-85d5-d4149554ad4e" providerId="ADAL" clId="{6A0E4B6A-538A-4C08-A5AB-BE99783FC746}" dt="2024-08-01T04:35:37.664" v="8633" actId="22"/>
          <ac:spMkLst>
            <pc:docMk/>
            <pc:sldMk cId="3160629959" sldId="735"/>
            <ac:spMk id="8" creationId="{DF6C2619-4181-8BD1-D1C9-6422723C01B4}"/>
          </ac:spMkLst>
        </pc:spChg>
        <pc:spChg chg="mod">
          <ac:chgData name="Yoel Kortick" userId="167978f5-7f40-4909-85d5-d4149554ad4e" providerId="ADAL" clId="{6A0E4B6A-538A-4C08-A5AB-BE99783FC746}" dt="2024-08-01T04:33:04.676" v="8434"/>
          <ac:spMkLst>
            <pc:docMk/>
            <pc:sldMk cId="3160629959" sldId="735"/>
            <ac:spMk id="10" creationId="{4C5297D4-1A90-BA7E-1EA2-3486955EA032}"/>
          </ac:spMkLst>
        </pc:spChg>
        <pc:spChg chg="del mod">
          <ac:chgData name="Yoel Kortick" userId="167978f5-7f40-4909-85d5-d4149554ad4e" providerId="ADAL" clId="{6A0E4B6A-538A-4C08-A5AB-BE99783FC746}" dt="2024-08-01T04:35:32.165" v="8630" actId="478"/>
          <ac:spMkLst>
            <pc:docMk/>
            <pc:sldMk cId="3160629959" sldId="735"/>
            <ac:spMk id="11" creationId="{1ACE3884-5DD3-4F86-13C6-FF34F1D35C8C}"/>
          </ac:spMkLst>
        </pc:spChg>
        <pc:spChg chg="add mod">
          <ac:chgData name="Yoel Kortick" userId="167978f5-7f40-4909-85d5-d4149554ad4e" providerId="ADAL" clId="{6A0E4B6A-538A-4C08-A5AB-BE99783FC746}" dt="2024-08-01T05:05:13.708" v="9926" actId="14100"/>
          <ac:spMkLst>
            <pc:docMk/>
            <pc:sldMk cId="3160629959" sldId="735"/>
            <ac:spMk id="13" creationId="{BB3D45D2-2F93-BEE2-A6C9-64179DBEA2A4}"/>
          </ac:spMkLst>
        </pc:spChg>
        <pc:spChg chg="add mod">
          <ac:chgData name="Yoel Kortick" userId="167978f5-7f40-4909-85d5-d4149554ad4e" providerId="ADAL" clId="{6A0E4B6A-538A-4C08-A5AB-BE99783FC746}" dt="2024-08-01T04:35:49.712" v="8635"/>
          <ac:spMkLst>
            <pc:docMk/>
            <pc:sldMk cId="3160629959" sldId="735"/>
            <ac:spMk id="14" creationId="{237E557B-E963-7FB3-8615-85172E0AE6CC}"/>
          </ac:spMkLst>
        </pc:spChg>
        <pc:spChg chg="add mod">
          <ac:chgData name="Yoel Kortick" userId="167978f5-7f40-4909-85d5-d4149554ad4e" providerId="ADAL" clId="{6A0E4B6A-538A-4C08-A5AB-BE99783FC746}" dt="2024-08-01T04:35:49.712" v="8635"/>
          <ac:spMkLst>
            <pc:docMk/>
            <pc:sldMk cId="3160629959" sldId="735"/>
            <ac:spMk id="15" creationId="{159915FD-616B-A448-99CD-BC62DDDE5BED}"/>
          </ac:spMkLst>
        </pc:spChg>
        <pc:picChg chg="del">
          <ac:chgData name="Yoel Kortick" userId="167978f5-7f40-4909-85d5-d4149554ad4e" providerId="ADAL" clId="{6A0E4B6A-538A-4C08-A5AB-BE99783FC746}" dt="2024-07-28T13:43:14.348" v="1519" actId="478"/>
          <ac:picMkLst>
            <pc:docMk/>
            <pc:sldMk cId="3160629959" sldId="735"/>
            <ac:picMk id="3" creationId="{C8AED69E-9D05-2E69-7D86-DBBCAD8DD924}"/>
          </ac:picMkLst>
        </pc:picChg>
        <pc:picChg chg="add del mod ord">
          <ac:chgData name="Yoel Kortick" userId="167978f5-7f40-4909-85d5-d4149554ad4e" providerId="ADAL" clId="{6A0E4B6A-538A-4C08-A5AB-BE99783FC746}" dt="2024-08-01T04:35:28.525" v="8627" actId="478"/>
          <ac:picMkLst>
            <pc:docMk/>
            <pc:sldMk cId="3160629959" sldId="735"/>
            <ac:picMk id="5" creationId="{99ACE92B-56D1-6BE3-1DA8-72C62EBF6A7F}"/>
          </ac:picMkLst>
        </pc:picChg>
        <pc:picChg chg="add mod">
          <ac:chgData name="Yoel Kortick" userId="167978f5-7f40-4909-85d5-d4149554ad4e" providerId="ADAL" clId="{6A0E4B6A-538A-4C08-A5AB-BE99783FC746}" dt="2024-08-01T04:35:49.712" v="8635"/>
          <ac:picMkLst>
            <pc:docMk/>
            <pc:sldMk cId="3160629959" sldId="735"/>
            <ac:picMk id="12" creationId="{4F2F8695-82DE-B1FA-2006-548E395F67EC}"/>
          </ac:picMkLst>
        </pc:picChg>
      </pc:sldChg>
      <pc:sldChg chg="modSp del">
        <pc:chgData name="Yoel Kortick" userId="167978f5-7f40-4909-85d5-d4149554ad4e" providerId="ADAL" clId="{6A0E4B6A-538A-4C08-A5AB-BE99783FC746}" dt="2024-07-28T14:01:16.361" v="1923" actId="47"/>
        <pc:sldMkLst>
          <pc:docMk/>
          <pc:sldMk cId="255888119" sldId="744"/>
        </pc:sldMkLst>
        <pc:spChg chg="mod">
          <ac:chgData name="Yoel Kortick" userId="167978f5-7f40-4909-85d5-d4149554ad4e" providerId="ADAL" clId="{6A0E4B6A-538A-4C08-A5AB-BE99783FC746}" dt="2024-07-28T13:32:13.747" v="597"/>
          <ac:spMkLst>
            <pc:docMk/>
            <pc:sldMk cId="255888119" sldId="744"/>
            <ac:spMk id="10" creationId="{4C5297D4-1A90-BA7E-1EA2-3486955EA032}"/>
          </ac:spMkLst>
        </pc:spChg>
      </pc:sldChg>
      <pc:sldChg chg="modSp mod">
        <pc:chgData name="Yoel Kortick" userId="167978f5-7f40-4909-85d5-d4149554ad4e" providerId="ADAL" clId="{6A0E4B6A-538A-4C08-A5AB-BE99783FC746}" dt="2024-08-01T05:46:19.059" v="11183" actId="20577"/>
        <pc:sldMkLst>
          <pc:docMk/>
          <pc:sldMk cId="205476733" sldId="759"/>
        </pc:sldMkLst>
        <pc:spChg chg="mod">
          <ac:chgData name="Yoel Kortick" userId="167978f5-7f40-4909-85d5-d4149554ad4e" providerId="ADAL" clId="{6A0E4B6A-538A-4C08-A5AB-BE99783FC746}" dt="2024-08-01T05:46:19.059" v="11183" actId="20577"/>
          <ac:spMkLst>
            <pc:docMk/>
            <pc:sldMk cId="205476733" sldId="759"/>
            <ac:spMk id="13" creationId="{F4F9CE6C-EB7E-DBFE-C77E-B97A93A03817}"/>
          </ac:spMkLst>
        </pc:spChg>
      </pc:sldChg>
      <pc:sldChg chg="modSp del">
        <pc:chgData name="Yoel Kortick" userId="167978f5-7f40-4909-85d5-d4149554ad4e" providerId="ADAL" clId="{6A0E4B6A-538A-4C08-A5AB-BE99783FC746}" dt="2024-07-28T14:28:39.042" v="2042" actId="47"/>
        <pc:sldMkLst>
          <pc:docMk/>
          <pc:sldMk cId="23362046" sldId="762"/>
        </pc:sldMkLst>
        <pc:spChg chg="mod">
          <ac:chgData name="Yoel Kortick" userId="167978f5-7f40-4909-85d5-d4149554ad4e" providerId="ADAL" clId="{6A0E4B6A-538A-4C08-A5AB-BE99783FC746}" dt="2024-07-28T14:28:30.773" v="2041"/>
          <ac:spMkLst>
            <pc:docMk/>
            <pc:sldMk cId="23362046" sldId="762"/>
            <ac:spMk id="10" creationId="{4C5297D4-1A90-BA7E-1EA2-3486955EA032}"/>
          </ac:spMkLst>
        </pc:spChg>
      </pc:sldChg>
      <pc:sldChg chg="addSp delSp modSp mod">
        <pc:chgData name="Yoel Kortick" userId="167978f5-7f40-4909-85d5-d4149554ad4e" providerId="ADAL" clId="{6A0E4B6A-538A-4C08-A5AB-BE99783FC746}" dt="2024-08-01T06:01:58.779" v="11724" actId="11529"/>
        <pc:sldMkLst>
          <pc:docMk/>
          <pc:sldMk cId="912262870" sldId="765"/>
        </pc:sldMkLst>
        <pc:spChg chg="del">
          <ac:chgData name="Yoel Kortick" userId="167978f5-7f40-4909-85d5-d4149554ad4e" providerId="ADAL" clId="{6A0E4B6A-538A-4C08-A5AB-BE99783FC746}" dt="2024-07-28T14:28:46.769" v="2045" actId="478"/>
          <ac:spMkLst>
            <pc:docMk/>
            <pc:sldMk cId="912262870" sldId="765"/>
            <ac:spMk id="2" creationId="{B86A9D2F-02ED-0FEC-601C-1D164B30CB89}"/>
          </ac:spMkLst>
        </pc:spChg>
        <pc:spChg chg="del">
          <ac:chgData name="Yoel Kortick" userId="167978f5-7f40-4909-85d5-d4149554ad4e" providerId="ADAL" clId="{6A0E4B6A-538A-4C08-A5AB-BE99783FC746}" dt="2024-07-28T14:28:47.662" v="2046" actId="478"/>
          <ac:spMkLst>
            <pc:docMk/>
            <pc:sldMk cId="912262870" sldId="765"/>
            <ac:spMk id="3" creationId="{65A28DB1-4DA4-13BA-682C-C7AC649F498A}"/>
          </ac:spMkLst>
        </pc:spChg>
        <pc:spChg chg="add del mod">
          <ac:chgData name="Yoel Kortick" userId="167978f5-7f40-4909-85d5-d4149554ad4e" providerId="ADAL" clId="{6A0E4B6A-538A-4C08-A5AB-BE99783FC746}" dt="2024-08-01T05:49:30.713" v="11221" actId="478"/>
          <ac:spMkLst>
            <pc:docMk/>
            <pc:sldMk cId="912262870" sldId="765"/>
            <ac:spMk id="3" creationId="{91E78931-4970-3ABD-06AA-7FAB34B0E861}"/>
          </ac:spMkLst>
        </pc:spChg>
        <pc:spChg chg="del">
          <ac:chgData name="Yoel Kortick" userId="167978f5-7f40-4909-85d5-d4149554ad4e" providerId="ADAL" clId="{6A0E4B6A-538A-4C08-A5AB-BE99783FC746}" dt="2024-07-28T14:28:45.884" v="2044" actId="478"/>
          <ac:spMkLst>
            <pc:docMk/>
            <pc:sldMk cId="912262870" sldId="765"/>
            <ac:spMk id="4" creationId="{7607213B-A963-BD4C-C936-731C92C95FE4}"/>
          </ac:spMkLst>
        </pc:spChg>
        <pc:spChg chg="add mod">
          <ac:chgData name="Yoel Kortick" userId="167978f5-7f40-4909-85d5-d4149554ad4e" providerId="ADAL" clId="{6A0E4B6A-538A-4C08-A5AB-BE99783FC746}" dt="2024-08-01T05:51:54.248" v="11268" actId="20577"/>
          <ac:spMkLst>
            <pc:docMk/>
            <pc:sldMk cId="912262870" sldId="765"/>
            <ac:spMk id="5" creationId="{D865F65C-1C40-AA3F-9B22-220C3425DD88}"/>
          </ac:spMkLst>
        </pc:spChg>
        <pc:spChg chg="del">
          <ac:chgData name="Yoel Kortick" userId="167978f5-7f40-4909-85d5-d4149554ad4e" providerId="ADAL" clId="{6A0E4B6A-538A-4C08-A5AB-BE99783FC746}" dt="2024-07-28T14:28:48.471" v="2047" actId="478"/>
          <ac:spMkLst>
            <pc:docMk/>
            <pc:sldMk cId="912262870" sldId="765"/>
            <ac:spMk id="6" creationId="{5A871B06-1565-6201-2DBC-0CCC99078A34}"/>
          </ac:spMkLst>
        </pc:spChg>
        <pc:spChg chg="add mod">
          <ac:chgData name="Yoel Kortick" userId="167978f5-7f40-4909-85d5-d4149554ad4e" providerId="ADAL" clId="{6A0E4B6A-538A-4C08-A5AB-BE99783FC746}" dt="2024-08-01T05:53:13.154" v="11305" actId="14100"/>
          <ac:spMkLst>
            <pc:docMk/>
            <pc:sldMk cId="912262870" sldId="765"/>
            <ac:spMk id="6" creationId="{FBA6E0A1-A19B-F671-DDD1-8CB7C57E3AEF}"/>
          </ac:spMkLst>
        </pc:spChg>
        <pc:spChg chg="add mod">
          <ac:chgData name="Yoel Kortick" userId="167978f5-7f40-4909-85d5-d4149554ad4e" providerId="ADAL" clId="{6A0E4B6A-538A-4C08-A5AB-BE99783FC746}" dt="2024-08-01T05:53:21.396" v="11306" actId="14100"/>
          <ac:spMkLst>
            <pc:docMk/>
            <pc:sldMk cId="912262870" sldId="765"/>
            <ac:spMk id="7" creationId="{A8D83C9E-7D6E-B805-55D1-C04F07D2D08A}"/>
          </ac:spMkLst>
        </pc:spChg>
        <pc:spChg chg="add mod">
          <ac:chgData name="Yoel Kortick" userId="167978f5-7f40-4909-85d5-d4149554ad4e" providerId="ADAL" clId="{6A0E4B6A-538A-4C08-A5AB-BE99783FC746}" dt="2024-08-01T06:01:40.978" v="11721" actId="1038"/>
          <ac:spMkLst>
            <pc:docMk/>
            <pc:sldMk cId="912262870" sldId="765"/>
            <ac:spMk id="8" creationId="{451FA9E7-7C3F-8753-5F1A-71B98F98B857}"/>
          </ac:spMkLst>
        </pc:spChg>
        <pc:spChg chg="mod">
          <ac:chgData name="Yoel Kortick" userId="167978f5-7f40-4909-85d5-d4149554ad4e" providerId="ADAL" clId="{6A0E4B6A-538A-4C08-A5AB-BE99783FC746}" dt="2024-08-01T05:49:40.962" v="11238" actId="20577"/>
          <ac:spMkLst>
            <pc:docMk/>
            <pc:sldMk cId="912262870" sldId="765"/>
            <ac:spMk id="10" creationId="{4C5297D4-1A90-BA7E-1EA2-3486955EA032}"/>
          </ac:spMkLst>
        </pc:spChg>
        <pc:spChg chg="del mod">
          <ac:chgData name="Yoel Kortick" userId="167978f5-7f40-4909-85d5-d4149554ad4e" providerId="ADAL" clId="{6A0E4B6A-538A-4C08-A5AB-BE99783FC746}" dt="2024-08-01T05:49:29.156" v="11220" actId="478"/>
          <ac:spMkLst>
            <pc:docMk/>
            <pc:sldMk cId="912262870" sldId="765"/>
            <ac:spMk id="11" creationId="{1ACE3884-5DD3-4F86-13C6-FF34F1D35C8C}"/>
          </ac:spMkLst>
        </pc:spChg>
        <pc:spChg chg="add mod">
          <ac:chgData name="Yoel Kortick" userId="167978f5-7f40-4909-85d5-d4149554ad4e" providerId="ADAL" clId="{6A0E4B6A-538A-4C08-A5AB-BE99783FC746}" dt="2024-08-01T06:01:33.708" v="11698" actId="14100"/>
          <ac:spMkLst>
            <pc:docMk/>
            <pc:sldMk cId="912262870" sldId="765"/>
            <ac:spMk id="15" creationId="{1D90489F-4051-87E0-8711-6C21FAF6D6FE}"/>
          </ac:spMkLst>
        </pc:spChg>
        <pc:picChg chg="add del mod">
          <ac:chgData name="Yoel Kortick" userId="167978f5-7f40-4909-85d5-d4149554ad4e" providerId="ADAL" clId="{6A0E4B6A-538A-4C08-A5AB-BE99783FC746}" dt="2024-08-01T05:52:54.717" v="11269" actId="478"/>
          <ac:picMkLst>
            <pc:docMk/>
            <pc:sldMk cId="912262870" sldId="765"/>
            <ac:picMk id="4" creationId="{A81F720D-55C7-AA5E-4C8A-68C7435ACFA5}"/>
          </ac:picMkLst>
        </pc:picChg>
        <pc:picChg chg="del">
          <ac:chgData name="Yoel Kortick" userId="167978f5-7f40-4909-85d5-d4149554ad4e" providerId="ADAL" clId="{6A0E4B6A-538A-4C08-A5AB-BE99783FC746}" dt="2024-07-28T14:28:43.435" v="2043" actId="478"/>
          <ac:picMkLst>
            <pc:docMk/>
            <pc:sldMk cId="912262870" sldId="765"/>
            <ac:picMk id="5" creationId="{C4AAAE9A-9FE4-C5FE-3C2A-A99A7ABE2BEA}"/>
          </ac:picMkLst>
        </pc:picChg>
        <pc:picChg chg="add mod ord">
          <ac:chgData name="Yoel Kortick" userId="167978f5-7f40-4909-85d5-d4149554ad4e" providerId="ADAL" clId="{6A0E4B6A-538A-4C08-A5AB-BE99783FC746}" dt="2024-08-01T05:53:23.498" v="11307" actId="208"/>
          <ac:picMkLst>
            <pc:docMk/>
            <pc:sldMk cId="912262870" sldId="765"/>
            <ac:picMk id="14" creationId="{F48B2317-5880-73DF-67EB-968AF7DCFE0D}"/>
          </ac:picMkLst>
        </pc:picChg>
        <pc:cxnChg chg="add mod">
          <ac:chgData name="Yoel Kortick" userId="167978f5-7f40-4909-85d5-d4149554ad4e" providerId="ADAL" clId="{6A0E4B6A-538A-4C08-A5AB-BE99783FC746}" dt="2024-08-01T06:01:47.345" v="11722" actId="1076"/>
          <ac:cxnSpMkLst>
            <pc:docMk/>
            <pc:sldMk cId="912262870" sldId="765"/>
            <ac:cxnSpMk id="12" creationId="{2CA56D44-FF77-1D9F-0098-4F65DE63A335}"/>
          </ac:cxnSpMkLst>
        </pc:cxnChg>
        <pc:cxnChg chg="add">
          <ac:chgData name="Yoel Kortick" userId="167978f5-7f40-4909-85d5-d4149554ad4e" providerId="ADAL" clId="{6A0E4B6A-538A-4C08-A5AB-BE99783FC746}" dt="2024-08-01T06:01:52.846" v="11723" actId="11529"/>
          <ac:cxnSpMkLst>
            <pc:docMk/>
            <pc:sldMk cId="912262870" sldId="765"/>
            <ac:cxnSpMk id="17" creationId="{417D1054-243A-C968-C245-E9A05766BA8E}"/>
          </ac:cxnSpMkLst>
        </pc:cxnChg>
        <pc:cxnChg chg="add">
          <ac:chgData name="Yoel Kortick" userId="167978f5-7f40-4909-85d5-d4149554ad4e" providerId="ADAL" clId="{6A0E4B6A-538A-4C08-A5AB-BE99783FC746}" dt="2024-08-01T06:01:58.779" v="11724" actId="11529"/>
          <ac:cxnSpMkLst>
            <pc:docMk/>
            <pc:sldMk cId="912262870" sldId="765"/>
            <ac:cxnSpMk id="19" creationId="{A0AB849F-0D46-1572-D9E2-C938D854EC03}"/>
          </ac:cxnSpMkLst>
        </pc:cxnChg>
      </pc:sldChg>
      <pc:sldChg chg="modSp del mod">
        <pc:chgData name="Yoel Kortick" userId="167978f5-7f40-4909-85d5-d4149554ad4e" providerId="ADAL" clId="{6A0E4B6A-538A-4C08-A5AB-BE99783FC746}" dt="2024-08-01T06:16:33.284" v="11885" actId="47"/>
        <pc:sldMkLst>
          <pc:docMk/>
          <pc:sldMk cId="2013336910" sldId="766"/>
        </pc:sldMkLst>
        <pc:spChg chg="mod">
          <ac:chgData name="Yoel Kortick" userId="167978f5-7f40-4909-85d5-d4149554ad4e" providerId="ADAL" clId="{6A0E4B6A-538A-4C08-A5AB-BE99783FC746}" dt="2024-07-31T10:44:53.007" v="7657"/>
          <ac:spMkLst>
            <pc:docMk/>
            <pc:sldMk cId="2013336910" sldId="766"/>
            <ac:spMk id="13" creationId="{F4F9CE6C-EB7E-DBFE-C77E-B97A93A03817}"/>
          </ac:spMkLst>
        </pc:spChg>
      </pc:sldChg>
      <pc:sldChg chg="addSp delSp modSp del mod">
        <pc:chgData name="Yoel Kortick" userId="167978f5-7f40-4909-85d5-d4149554ad4e" providerId="ADAL" clId="{6A0E4B6A-538A-4C08-A5AB-BE99783FC746}" dt="2024-08-01T06:16:33.284" v="11885" actId="47"/>
        <pc:sldMkLst>
          <pc:docMk/>
          <pc:sldMk cId="1368566295" sldId="767"/>
        </pc:sldMkLst>
        <pc:spChg chg="mod">
          <ac:chgData name="Yoel Kortick" userId="167978f5-7f40-4909-85d5-d4149554ad4e" providerId="ADAL" clId="{6A0E4B6A-538A-4C08-A5AB-BE99783FC746}" dt="2024-07-31T10:44:58.530" v="7660"/>
          <ac:spMkLst>
            <pc:docMk/>
            <pc:sldMk cId="1368566295" sldId="767"/>
            <ac:spMk id="10" creationId="{4C5297D4-1A90-BA7E-1EA2-3486955EA032}"/>
          </ac:spMkLst>
        </pc:spChg>
        <pc:spChg chg="mod">
          <ac:chgData name="Yoel Kortick" userId="167978f5-7f40-4909-85d5-d4149554ad4e" providerId="ADAL" clId="{6A0E4B6A-538A-4C08-A5AB-BE99783FC746}" dt="2024-07-31T09:11:02.906" v="4273" actId="255"/>
          <ac:spMkLst>
            <pc:docMk/>
            <pc:sldMk cId="1368566295" sldId="767"/>
            <ac:spMk id="11" creationId="{1ACE3884-5DD3-4F86-13C6-FF34F1D35C8C}"/>
          </ac:spMkLst>
        </pc:spChg>
        <pc:spChg chg="del">
          <ac:chgData name="Yoel Kortick" userId="167978f5-7f40-4909-85d5-d4149554ad4e" providerId="ADAL" clId="{6A0E4B6A-538A-4C08-A5AB-BE99783FC746}" dt="2024-07-31T09:09:17.423" v="4258" actId="478"/>
          <ac:spMkLst>
            <pc:docMk/>
            <pc:sldMk cId="1368566295" sldId="767"/>
            <ac:spMk id="14" creationId="{06B42F43-FCE9-5EE2-06A9-D183AD6ED965}"/>
          </ac:spMkLst>
        </pc:spChg>
        <pc:spChg chg="del">
          <ac:chgData name="Yoel Kortick" userId="167978f5-7f40-4909-85d5-d4149554ad4e" providerId="ADAL" clId="{6A0E4B6A-538A-4C08-A5AB-BE99783FC746}" dt="2024-07-31T07:00:06.124" v="4110" actId="478"/>
          <ac:spMkLst>
            <pc:docMk/>
            <pc:sldMk cId="1368566295" sldId="767"/>
            <ac:spMk id="15" creationId="{F55A2D0B-BFD3-CD66-FF41-1B715F0C5B4A}"/>
          </ac:spMkLst>
        </pc:spChg>
        <pc:spChg chg="del">
          <ac:chgData name="Yoel Kortick" userId="167978f5-7f40-4909-85d5-d4149554ad4e" providerId="ADAL" clId="{6A0E4B6A-538A-4C08-A5AB-BE99783FC746}" dt="2024-07-31T09:09:18.494" v="4259" actId="478"/>
          <ac:spMkLst>
            <pc:docMk/>
            <pc:sldMk cId="1368566295" sldId="767"/>
            <ac:spMk id="16" creationId="{E103E719-FFAE-947D-5B84-21046BFD9088}"/>
          </ac:spMkLst>
        </pc:spChg>
        <pc:spChg chg="del">
          <ac:chgData name="Yoel Kortick" userId="167978f5-7f40-4909-85d5-d4149554ad4e" providerId="ADAL" clId="{6A0E4B6A-538A-4C08-A5AB-BE99783FC746}" dt="2024-07-31T07:00:07.085" v="4111" actId="478"/>
          <ac:spMkLst>
            <pc:docMk/>
            <pc:sldMk cId="1368566295" sldId="767"/>
            <ac:spMk id="17" creationId="{9FFC857C-E785-E3DD-DB57-C27F44CC44CF}"/>
          </ac:spMkLst>
        </pc:spChg>
        <pc:picChg chg="add del mod">
          <ac:chgData name="Yoel Kortick" userId="167978f5-7f40-4909-85d5-d4149554ad4e" providerId="ADAL" clId="{6A0E4B6A-538A-4C08-A5AB-BE99783FC746}" dt="2024-07-31T07:06:11.967" v="4256" actId="478"/>
          <ac:picMkLst>
            <pc:docMk/>
            <pc:sldMk cId="1368566295" sldId="767"/>
            <ac:picMk id="3" creationId="{C2C308F4-B347-BBB8-530B-DDB7861B4E67}"/>
          </ac:picMkLst>
        </pc:picChg>
        <pc:picChg chg="del">
          <ac:chgData name="Yoel Kortick" userId="167978f5-7f40-4909-85d5-d4149554ad4e" providerId="ADAL" clId="{6A0E4B6A-538A-4C08-A5AB-BE99783FC746}" dt="2024-07-31T07:07:43.435" v="4257" actId="478"/>
          <ac:picMkLst>
            <pc:docMk/>
            <pc:sldMk cId="1368566295" sldId="767"/>
            <ac:picMk id="6" creationId="{F537C5B0-7896-D63F-4317-28ADAE09DAAF}"/>
          </ac:picMkLst>
        </pc:picChg>
        <pc:picChg chg="del">
          <ac:chgData name="Yoel Kortick" userId="167978f5-7f40-4909-85d5-d4149554ad4e" providerId="ADAL" clId="{6A0E4B6A-538A-4C08-A5AB-BE99783FC746}" dt="2024-07-31T07:00:04.489" v="4109" actId="478"/>
          <ac:picMkLst>
            <pc:docMk/>
            <pc:sldMk cId="1368566295" sldId="767"/>
            <ac:picMk id="13" creationId="{A9433C50-68F8-5D8A-DD7D-317CB95C212B}"/>
          </ac:picMkLst>
        </pc:picChg>
      </pc:sldChg>
      <pc:sldChg chg="addSp delSp modSp del mod">
        <pc:chgData name="Yoel Kortick" userId="167978f5-7f40-4909-85d5-d4149554ad4e" providerId="ADAL" clId="{6A0E4B6A-538A-4C08-A5AB-BE99783FC746}" dt="2024-08-01T06:16:33.284" v="11885" actId="47"/>
        <pc:sldMkLst>
          <pc:docMk/>
          <pc:sldMk cId="100619303" sldId="769"/>
        </pc:sldMkLst>
        <pc:spChg chg="del">
          <ac:chgData name="Yoel Kortick" userId="167978f5-7f40-4909-85d5-d4149554ad4e" providerId="ADAL" clId="{6A0E4B6A-538A-4C08-A5AB-BE99783FC746}" dt="2024-07-31T09:21:37.482" v="4363" actId="478"/>
          <ac:spMkLst>
            <pc:docMk/>
            <pc:sldMk cId="100619303" sldId="769"/>
            <ac:spMk id="4" creationId="{7607213B-A963-BD4C-C936-731C92C95FE4}"/>
          </ac:spMkLst>
        </pc:spChg>
        <pc:spChg chg="del">
          <ac:chgData name="Yoel Kortick" userId="167978f5-7f40-4909-85d5-d4149554ad4e" providerId="ADAL" clId="{6A0E4B6A-538A-4C08-A5AB-BE99783FC746}" dt="2024-07-31T09:21:36.628" v="4362" actId="478"/>
          <ac:spMkLst>
            <pc:docMk/>
            <pc:sldMk cId="100619303" sldId="769"/>
            <ac:spMk id="6" creationId="{D877B6DB-8FC1-711E-5470-45127EFAC6BA}"/>
          </ac:spMkLst>
        </pc:spChg>
        <pc:spChg chg="del">
          <ac:chgData name="Yoel Kortick" userId="167978f5-7f40-4909-85d5-d4149554ad4e" providerId="ADAL" clId="{6A0E4B6A-538A-4C08-A5AB-BE99783FC746}" dt="2024-07-31T09:21:38.262" v="4364" actId="478"/>
          <ac:spMkLst>
            <pc:docMk/>
            <pc:sldMk cId="100619303" sldId="769"/>
            <ac:spMk id="7" creationId="{2CADB4BF-784E-7AB4-A997-0F7375129D60}"/>
          </ac:spMkLst>
        </pc:spChg>
        <pc:spChg chg="del">
          <ac:chgData name="Yoel Kortick" userId="167978f5-7f40-4909-85d5-d4149554ad4e" providerId="ADAL" clId="{6A0E4B6A-538A-4C08-A5AB-BE99783FC746}" dt="2024-07-31T09:21:42.110" v="4365" actId="478"/>
          <ac:spMkLst>
            <pc:docMk/>
            <pc:sldMk cId="100619303" sldId="769"/>
            <ac:spMk id="8" creationId="{D7C73464-27C0-C901-E8AF-8B2E851808BE}"/>
          </ac:spMkLst>
        </pc:spChg>
        <pc:spChg chg="mod">
          <ac:chgData name="Yoel Kortick" userId="167978f5-7f40-4909-85d5-d4149554ad4e" providerId="ADAL" clId="{6A0E4B6A-538A-4C08-A5AB-BE99783FC746}" dt="2024-07-31T10:46:40.695" v="7706"/>
          <ac:spMkLst>
            <pc:docMk/>
            <pc:sldMk cId="100619303" sldId="769"/>
            <ac:spMk id="10" creationId="{4C5297D4-1A90-BA7E-1EA2-3486955EA032}"/>
          </ac:spMkLst>
        </pc:spChg>
        <pc:spChg chg="mod">
          <ac:chgData name="Yoel Kortick" userId="167978f5-7f40-4909-85d5-d4149554ad4e" providerId="ADAL" clId="{6A0E4B6A-538A-4C08-A5AB-BE99783FC746}" dt="2024-07-31T09:45:14.742" v="4688" actId="14100"/>
          <ac:spMkLst>
            <pc:docMk/>
            <pc:sldMk cId="100619303" sldId="769"/>
            <ac:spMk id="11" creationId="{1ACE3884-5DD3-4F86-13C6-FF34F1D35C8C}"/>
          </ac:spMkLst>
        </pc:spChg>
        <pc:spChg chg="add mod">
          <ac:chgData name="Yoel Kortick" userId="167978f5-7f40-4909-85d5-d4149554ad4e" providerId="ADAL" clId="{6A0E4B6A-538A-4C08-A5AB-BE99783FC746}" dt="2024-07-31T09:47:48.722" v="4782" actId="1035"/>
          <ac:spMkLst>
            <pc:docMk/>
            <pc:sldMk cId="100619303" sldId="769"/>
            <ac:spMk id="16" creationId="{8E3A059A-CB1C-09B0-6BA2-4B72ABA8ABBC}"/>
          </ac:spMkLst>
        </pc:spChg>
        <pc:spChg chg="add mod">
          <ac:chgData name="Yoel Kortick" userId="167978f5-7f40-4909-85d5-d4149554ad4e" providerId="ADAL" clId="{6A0E4B6A-538A-4C08-A5AB-BE99783FC746}" dt="2024-07-31T09:47:52.499" v="4783" actId="1076"/>
          <ac:spMkLst>
            <pc:docMk/>
            <pc:sldMk cId="100619303" sldId="769"/>
            <ac:spMk id="17" creationId="{CC805D0C-8A53-CFB6-3E18-56B739982558}"/>
          </ac:spMkLst>
        </pc:spChg>
        <pc:spChg chg="add mod">
          <ac:chgData name="Yoel Kortick" userId="167978f5-7f40-4909-85d5-d4149554ad4e" providerId="ADAL" clId="{6A0E4B6A-538A-4C08-A5AB-BE99783FC746}" dt="2024-07-31T09:47:42.159" v="4773" actId="14100"/>
          <ac:spMkLst>
            <pc:docMk/>
            <pc:sldMk cId="100619303" sldId="769"/>
            <ac:spMk id="18" creationId="{04EA6602-7CEB-1C49-EE97-E426C874C283}"/>
          </ac:spMkLst>
        </pc:spChg>
        <pc:spChg chg="add mod">
          <ac:chgData name="Yoel Kortick" userId="167978f5-7f40-4909-85d5-d4149554ad4e" providerId="ADAL" clId="{6A0E4B6A-538A-4C08-A5AB-BE99783FC746}" dt="2024-07-31T09:47:57.324" v="4784" actId="1076"/>
          <ac:spMkLst>
            <pc:docMk/>
            <pc:sldMk cId="100619303" sldId="769"/>
            <ac:spMk id="19" creationId="{51FB0435-AD3C-BB68-D350-FDE3FE7FBCC4}"/>
          </ac:spMkLst>
        </pc:spChg>
        <pc:spChg chg="add mod">
          <ac:chgData name="Yoel Kortick" userId="167978f5-7f40-4909-85d5-d4149554ad4e" providerId="ADAL" clId="{6A0E4B6A-538A-4C08-A5AB-BE99783FC746}" dt="2024-07-31T09:48:02.382" v="4785" actId="14100"/>
          <ac:spMkLst>
            <pc:docMk/>
            <pc:sldMk cId="100619303" sldId="769"/>
            <ac:spMk id="20" creationId="{E2863CF9-7DDD-11F1-AEC4-CB73361A7840}"/>
          </ac:spMkLst>
        </pc:spChg>
        <pc:spChg chg="add mod">
          <ac:chgData name="Yoel Kortick" userId="167978f5-7f40-4909-85d5-d4149554ad4e" providerId="ADAL" clId="{6A0E4B6A-538A-4C08-A5AB-BE99783FC746}" dt="2024-07-31T09:48:07.283" v="4786" actId="571"/>
          <ac:spMkLst>
            <pc:docMk/>
            <pc:sldMk cId="100619303" sldId="769"/>
            <ac:spMk id="23" creationId="{D72CE3ED-1788-59AE-3047-F3E1945C2368}"/>
          </ac:spMkLst>
        </pc:spChg>
        <pc:spChg chg="add">
          <ac:chgData name="Yoel Kortick" userId="167978f5-7f40-4909-85d5-d4149554ad4e" providerId="ADAL" clId="{6A0E4B6A-538A-4C08-A5AB-BE99783FC746}" dt="2024-07-31T09:54:38.844" v="5118" actId="11529"/>
          <ac:spMkLst>
            <pc:docMk/>
            <pc:sldMk cId="100619303" sldId="769"/>
            <ac:spMk id="24" creationId="{5DC052E1-4B3B-234C-5CDD-A516A5877DFF}"/>
          </ac:spMkLst>
        </pc:spChg>
        <pc:spChg chg="add mod">
          <ac:chgData name="Yoel Kortick" userId="167978f5-7f40-4909-85d5-d4149554ad4e" providerId="ADAL" clId="{6A0E4B6A-538A-4C08-A5AB-BE99783FC746}" dt="2024-07-31T09:54:44.615" v="5119" actId="571"/>
          <ac:spMkLst>
            <pc:docMk/>
            <pc:sldMk cId="100619303" sldId="769"/>
            <ac:spMk id="25" creationId="{1038E0B9-6DE4-62DB-F848-D122FFD7AEB6}"/>
          </ac:spMkLst>
        </pc:spChg>
        <pc:picChg chg="add del">
          <ac:chgData name="Yoel Kortick" userId="167978f5-7f40-4909-85d5-d4149554ad4e" providerId="ADAL" clId="{6A0E4B6A-538A-4C08-A5AB-BE99783FC746}" dt="2024-07-31T09:43:18.297" v="4670" actId="22"/>
          <ac:picMkLst>
            <pc:docMk/>
            <pc:sldMk cId="100619303" sldId="769"/>
            <ac:picMk id="3" creationId="{B9DB7513-81EF-08E8-A4CB-4A320615EE83}"/>
          </ac:picMkLst>
        </pc:picChg>
        <pc:picChg chg="del">
          <ac:chgData name="Yoel Kortick" userId="167978f5-7f40-4909-85d5-d4149554ad4e" providerId="ADAL" clId="{6A0E4B6A-538A-4C08-A5AB-BE99783FC746}" dt="2024-07-31T09:21:35.494" v="4361" actId="478"/>
          <ac:picMkLst>
            <pc:docMk/>
            <pc:sldMk cId="100619303" sldId="769"/>
            <ac:picMk id="5" creationId="{E4E22A31-FAF3-CB7D-9D63-8002EF1C289B}"/>
          </ac:picMkLst>
        </pc:picChg>
        <pc:picChg chg="add del">
          <ac:chgData name="Yoel Kortick" userId="167978f5-7f40-4909-85d5-d4149554ad4e" providerId="ADAL" clId="{6A0E4B6A-538A-4C08-A5AB-BE99783FC746}" dt="2024-07-31T09:43:26.713" v="4672" actId="478"/>
          <ac:picMkLst>
            <pc:docMk/>
            <pc:sldMk cId="100619303" sldId="769"/>
            <ac:picMk id="13" creationId="{69B7B465-0051-F876-14A2-B343CDE7C290}"/>
          </ac:picMkLst>
        </pc:picChg>
        <pc:picChg chg="add del mod">
          <ac:chgData name="Yoel Kortick" userId="167978f5-7f40-4909-85d5-d4149554ad4e" providerId="ADAL" clId="{6A0E4B6A-538A-4C08-A5AB-BE99783FC746}" dt="2024-07-31T09:47:10.798" v="4702" actId="478"/>
          <ac:picMkLst>
            <pc:docMk/>
            <pc:sldMk cId="100619303" sldId="769"/>
            <ac:picMk id="15" creationId="{F958AD95-AA9C-6124-12B1-FFFF8FE5710C}"/>
          </ac:picMkLst>
        </pc:picChg>
        <pc:picChg chg="add mod ord">
          <ac:chgData name="Yoel Kortick" userId="167978f5-7f40-4909-85d5-d4149554ad4e" providerId="ADAL" clId="{6A0E4B6A-538A-4C08-A5AB-BE99783FC746}" dt="2024-07-31T09:48:10.435" v="4788" actId="208"/>
          <ac:picMkLst>
            <pc:docMk/>
            <pc:sldMk cId="100619303" sldId="769"/>
            <ac:picMk id="22" creationId="{B950945E-A7E9-C1C2-5A11-857701E6A054}"/>
          </ac:picMkLst>
        </pc:picChg>
      </pc:sldChg>
      <pc:sldChg chg="modSp del">
        <pc:chgData name="Yoel Kortick" userId="167978f5-7f40-4909-85d5-d4149554ad4e" providerId="ADAL" clId="{6A0E4B6A-538A-4C08-A5AB-BE99783FC746}" dt="2024-07-28T14:01:16.361" v="1923" actId="47"/>
        <pc:sldMkLst>
          <pc:docMk/>
          <pc:sldMk cId="1565619843" sldId="824"/>
        </pc:sldMkLst>
        <pc:spChg chg="mod">
          <ac:chgData name="Yoel Kortick" userId="167978f5-7f40-4909-85d5-d4149554ad4e" providerId="ADAL" clId="{6A0E4B6A-538A-4C08-A5AB-BE99783FC746}" dt="2024-07-28T13:32:13.747" v="597"/>
          <ac:spMkLst>
            <pc:docMk/>
            <pc:sldMk cId="1565619843" sldId="824"/>
            <ac:spMk id="10" creationId="{4C5297D4-1A90-BA7E-1EA2-3486955EA032}"/>
          </ac:spMkLst>
        </pc:spChg>
      </pc:sldChg>
      <pc:sldChg chg="modSp del">
        <pc:chgData name="Yoel Kortick" userId="167978f5-7f40-4909-85d5-d4149554ad4e" providerId="ADAL" clId="{6A0E4B6A-538A-4C08-A5AB-BE99783FC746}" dt="2024-07-28T14:01:16.361" v="1923" actId="47"/>
        <pc:sldMkLst>
          <pc:docMk/>
          <pc:sldMk cId="4127372509" sldId="825"/>
        </pc:sldMkLst>
        <pc:spChg chg="mod">
          <ac:chgData name="Yoel Kortick" userId="167978f5-7f40-4909-85d5-d4149554ad4e" providerId="ADAL" clId="{6A0E4B6A-538A-4C08-A5AB-BE99783FC746}" dt="2024-07-28T13:32:13.747" v="597"/>
          <ac:spMkLst>
            <pc:docMk/>
            <pc:sldMk cId="4127372509" sldId="825"/>
            <ac:spMk id="10" creationId="{4C5297D4-1A90-BA7E-1EA2-3486955EA032}"/>
          </ac:spMkLst>
        </pc:spChg>
      </pc:sldChg>
      <pc:sldChg chg="modSp del">
        <pc:chgData name="Yoel Kortick" userId="167978f5-7f40-4909-85d5-d4149554ad4e" providerId="ADAL" clId="{6A0E4B6A-538A-4C08-A5AB-BE99783FC746}" dt="2024-07-28T14:01:16.361" v="1923" actId="47"/>
        <pc:sldMkLst>
          <pc:docMk/>
          <pc:sldMk cId="3325609468" sldId="826"/>
        </pc:sldMkLst>
        <pc:spChg chg="mod">
          <ac:chgData name="Yoel Kortick" userId="167978f5-7f40-4909-85d5-d4149554ad4e" providerId="ADAL" clId="{6A0E4B6A-538A-4C08-A5AB-BE99783FC746}" dt="2024-07-28T13:32:13.747" v="597"/>
          <ac:spMkLst>
            <pc:docMk/>
            <pc:sldMk cId="3325609468" sldId="826"/>
            <ac:spMk id="10" creationId="{4C5297D4-1A90-BA7E-1EA2-3486955EA032}"/>
          </ac:spMkLst>
        </pc:spChg>
      </pc:sldChg>
      <pc:sldChg chg="modSp del">
        <pc:chgData name="Yoel Kortick" userId="167978f5-7f40-4909-85d5-d4149554ad4e" providerId="ADAL" clId="{6A0E4B6A-538A-4C08-A5AB-BE99783FC746}" dt="2024-07-28T14:01:16.361" v="1923" actId="47"/>
        <pc:sldMkLst>
          <pc:docMk/>
          <pc:sldMk cId="117339335" sldId="827"/>
        </pc:sldMkLst>
        <pc:spChg chg="mod">
          <ac:chgData name="Yoel Kortick" userId="167978f5-7f40-4909-85d5-d4149554ad4e" providerId="ADAL" clId="{6A0E4B6A-538A-4C08-A5AB-BE99783FC746}" dt="2024-07-28T13:32:13.747" v="597"/>
          <ac:spMkLst>
            <pc:docMk/>
            <pc:sldMk cId="117339335" sldId="827"/>
            <ac:spMk id="10" creationId="{4C5297D4-1A90-BA7E-1EA2-3486955EA032}"/>
          </ac:spMkLst>
        </pc:spChg>
      </pc:sldChg>
      <pc:sldChg chg="modSp del">
        <pc:chgData name="Yoel Kortick" userId="167978f5-7f40-4909-85d5-d4149554ad4e" providerId="ADAL" clId="{6A0E4B6A-538A-4C08-A5AB-BE99783FC746}" dt="2024-07-28T14:01:16.361" v="1923" actId="47"/>
        <pc:sldMkLst>
          <pc:docMk/>
          <pc:sldMk cId="1070673299" sldId="828"/>
        </pc:sldMkLst>
        <pc:spChg chg="mod">
          <ac:chgData name="Yoel Kortick" userId="167978f5-7f40-4909-85d5-d4149554ad4e" providerId="ADAL" clId="{6A0E4B6A-538A-4C08-A5AB-BE99783FC746}" dt="2024-07-28T13:32:13.747" v="597"/>
          <ac:spMkLst>
            <pc:docMk/>
            <pc:sldMk cId="1070673299" sldId="828"/>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77865029" sldId="829"/>
        </pc:sldMkLst>
        <pc:spChg chg="mod">
          <ac:chgData name="Yoel Kortick" userId="167978f5-7f40-4909-85d5-d4149554ad4e" providerId="ADAL" clId="{6A0E4B6A-538A-4C08-A5AB-BE99783FC746}" dt="2024-07-28T14:28:30.773" v="2041"/>
          <ac:spMkLst>
            <pc:docMk/>
            <pc:sldMk cId="477865029" sldId="829"/>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132431965" sldId="830"/>
        </pc:sldMkLst>
        <pc:spChg chg="mod">
          <ac:chgData name="Yoel Kortick" userId="167978f5-7f40-4909-85d5-d4149554ad4e" providerId="ADAL" clId="{6A0E4B6A-538A-4C08-A5AB-BE99783FC746}" dt="2024-07-28T14:28:30.773" v="2041"/>
          <ac:spMkLst>
            <pc:docMk/>
            <pc:sldMk cId="4132431965" sldId="830"/>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1635454567" sldId="831"/>
        </pc:sldMkLst>
        <pc:spChg chg="mod">
          <ac:chgData name="Yoel Kortick" userId="167978f5-7f40-4909-85d5-d4149554ad4e" providerId="ADAL" clId="{6A0E4B6A-538A-4C08-A5AB-BE99783FC746}" dt="2024-07-28T14:28:30.773" v="2041"/>
          <ac:spMkLst>
            <pc:docMk/>
            <pc:sldMk cId="1635454567" sldId="831"/>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57129627" sldId="832"/>
        </pc:sldMkLst>
        <pc:spChg chg="mod">
          <ac:chgData name="Yoel Kortick" userId="167978f5-7f40-4909-85d5-d4149554ad4e" providerId="ADAL" clId="{6A0E4B6A-538A-4C08-A5AB-BE99783FC746}" dt="2024-07-28T14:28:30.773" v="2041"/>
          <ac:spMkLst>
            <pc:docMk/>
            <pc:sldMk cId="457129627" sldId="832"/>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392311003" sldId="833"/>
        </pc:sldMkLst>
        <pc:spChg chg="mod">
          <ac:chgData name="Yoel Kortick" userId="167978f5-7f40-4909-85d5-d4149554ad4e" providerId="ADAL" clId="{6A0E4B6A-538A-4C08-A5AB-BE99783FC746}" dt="2024-07-28T14:28:30.773" v="2041"/>
          <ac:spMkLst>
            <pc:docMk/>
            <pc:sldMk cId="392311003" sldId="833"/>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2453417430" sldId="834"/>
        </pc:sldMkLst>
        <pc:spChg chg="mod">
          <ac:chgData name="Yoel Kortick" userId="167978f5-7f40-4909-85d5-d4149554ad4e" providerId="ADAL" clId="{6A0E4B6A-538A-4C08-A5AB-BE99783FC746}" dt="2024-07-28T14:28:30.773" v="2041"/>
          <ac:spMkLst>
            <pc:docMk/>
            <pc:sldMk cId="2453417430" sldId="834"/>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011336745" sldId="835"/>
        </pc:sldMkLst>
        <pc:spChg chg="mod">
          <ac:chgData name="Yoel Kortick" userId="167978f5-7f40-4909-85d5-d4149554ad4e" providerId="ADAL" clId="{6A0E4B6A-538A-4C08-A5AB-BE99783FC746}" dt="2024-07-28T14:28:30.773" v="2041"/>
          <ac:spMkLst>
            <pc:docMk/>
            <pc:sldMk cId="4011336745" sldId="835"/>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2659112245" sldId="836"/>
        </pc:sldMkLst>
        <pc:spChg chg="mod">
          <ac:chgData name="Yoel Kortick" userId="167978f5-7f40-4909-85d5-d4149554ad4e" providerId="ADAL" clId="{6A0E4B6A-538A-4C08-A5AB-BE99783FC746}" dt="2024-07-28T14:28:30.773" v="2041"/>
          <ac:spMkLst>
            <pc:docMk/>
            <pc:sldMk cId="2659112245" sldId="836"/>
            <ac:spMk id="10" creationId="{4C5297D4-1A90-BA7E-1EA2-3486955EA032}"/>
          </ac:spMkLst>
        </pc:spChg>
      </pc:sldChg>
      <pc:sldChg chg="addSp delSp modSp del mod">
        <pc:chgData name="Yoel Kortick" userId="167978f5-7f40-4909-85d5-d4149554ad4e" providerId="ADAL" clId="{6A0E4B6A-538A-4C08-A5AB-BE99783FC746}" dt="2024-07-31T09:21:31.743" v="4360" actId="47"/>
        <pc:sldMkLst>
          <pc:docMk/>
          <pc:sldMk cId="1503339577" sldId="837"/>
        </pc:sldMkLst>
        <pc:spChg chg="del">
          <ac:chgData name="Yoel Kortick" userId="167978f5-7f40-4909-85d5-d4149554ad4e" providerId="ADAL" clId="{6A0E4B6A-538A-4C08-A5AB-BE99783FC746}" dt="2024-07-31T07:03:51.785" v="4117" actId="478"/>
          <ac:spMkLst>
            <pc:docMk/>
            <pc:sldMk cId="1503339577" sldId="837"/>
            <ac:spMk id="2" creationId="{16E6CBC5-6F06-1261-31AD-B08B01B9DC49}"/>
          </ac:spMkLst>
        </pc:spChg>
        <pc:spChg chg="add del mod">
          <ac:chgData name="Yoel Kortick" userId="167978f5-7f40-4909-85d5-d4149554ad4e" providerId="ADAL" clId="{6A0E4B6A-538A-4C08-A5AB-BE99783FC746}" dt="2024-07-31T07:03:50.195" v="4116" actId="478"/>
          <ac:spMkLst>
            <pc:docMk/>
            <pc:sldMk cId="1503339577" sldId="837"/>
            <ac:spMk id="4" creationId="{52AEB7E5-F1BE-4A6E-3BAB-6DB22A07BD4C}"/>
          </ac:spMkLst>
        </pc:spChg>
        <pc:spChg chg="del">
          <ac:chgData name="Yoel Kortick" userId="167978f5-7f40-4909-85d5-d4149554ad4e" providerId="ADAL" clId="{6A0E4B6A-538A-4C08-A5AB-BE99783FC746}" dt="2024-07-31T07:03:46.437" v="4114" actId="478"/>
          <ac:spMkLst>
            <pc:docMk/>
            <pc:sldMk cId="1503339577" sldId="837"/>
            <ac:spMk id="6" creationId="{8BE9E197-941A-F2BA-E8C3-3B0182859E15}"/>
          </ac:spMkLst>
        </pc:spChg>
        <pc:spChg chg="mod">
          <ac:chgData name="Yoel Kortick" userId="167978f5-7f40-4909-85d5-d4149554ad4e" providerId="ADAL" clId="{6A0E4B6A-538A-4C08-A5AB-BE99783FC746}" dt="2024-07-31T07:05:46.706" v="4221"/>
          <ac:spMkLst>
            <pc:docMk/>
            <pc:sldMk cId="1503339577" sldId="837"/>
            <ac:spMk id="10" creationId="{4C5297D4-1A90-BA7E-1EA2-3486955EA032}"/>
          </ac:spMkLst>
        </pc:spChg>
        <pc:spChg chg="del">
          <ac:chgData name="Yoel Kortick" userId="167978f5-7f40-4909-85d5-d4149554ad4e" providerId="ADAL" clId="{6A0E4B6A-538A-4C08-A5AB-BE99783FC746}" dt="2024-07-31T07:03:48.153" v="4115" actId="478"/>
          <ac:spMkLst>
            <pc:docMk/>
            <pc:sldMk cId="1503339577" sldId="837"/>
            <ac:spMk id="11" creationId="{1ACE3884-5DD3-4F86-13C6-FF34F1D35C8C}"/>
          </ac:spMkLst>
        </pc:spChg>
        <pc:spChg chg="add mod">
          <ac:chgData name="Yoel Kortick" userId="167978f5-7f40-4909-85d5-d4149554ad4e" providerId="ADAL" clId="{6A0E4B6A-538A-4C08-A5AB-BE99783FC746}" dt="2024-07-31T07:04:53.179" v="4130" actId="1036"/>
          <ac:spMkLst>
            <pc:docMk/>
            <pc:sldMk cId="1503339577" sldId="837"/>
            <ac:spMk id="13" creationId="{A9679DAF-03AE-3B61-7D9C-8947CCE705E1}"/>
          </ac:spMkLst>
        </pc:spChg>
        <pc:spChg chg="add mod">
          <ac:chgData name="Yoel Kortick" userId="167978f5-7f40-4909-85d5-d4149554ad4e" providerId="ADAL" clId="{6A0E4B6A-538A-4C08-A5AB-BE99783FC746}" dt="2024-07-31T07:05:07.120" v="4219" actId="1036"/>
          <ac:spMkLst>
            <pc:docMk/>
            <pc:sldMk cId="1503339577" sldId="837"/>
            <ac:spMk id="14" creationId="{FE126417-4C31-E7E0-8861-3B4B7263E77A}"/>
          </ac:spMkLst>
        </pc:spChg>
        <pc:picChg chg="add del mod">
          <ac:chgData name="Yoel Kortick" userId="167978f5-7f40-4909-85d5-d4149554ad4e" providerId="ADAL" clId="{6A0E4B6A-538A-4C08-A5AB-BE99783FC746}" dt="2024-07-31T07:04:29.747" v="4121" actId="478"/>
          <ac:picMkLst>
            <pc:docMk/>
            <pc:sldMk cId="1503339577" sldId="837"/>
            <ac:picMk id="7" creationId="{D95849CD-FE26-D47F-A6F3-24EC27314053}"/>
          </ac:picMkLst>
        </pc:picChg>
        <pc:picChg chg="add mod ord">
          <ac:chgData name="Yoel Kortick" userId="167978f5-7f40-4909-85d5-d4149554ad4e" providerId="ADAL" clId="{6A0E4B6A-538A-4C08-A5AB-BE99783FC746}" dt="2024-07-31T07:05:10.311" v="4220" actId="208"/>
          <ac:picMkLst>
            <pc:docMk/>
            <pc:sldMk cId="1503339577" sldId="837"/>
            <ac:picMk id="12" creationId="{A0B18399-1010-7C1A-8BB4-2A1ADEAE8599}"/>
          </ac:picMkLst>
        </pc:picChg>
      </pc:sldChg>
      <pc:sldChg chg="addSp delSp modSp del mod">
        <pc:chgData name="Yoel Kortick" userId="167978f5-7f40-4909-85d5-d4149554ad4e" providerId="ADAL" clId="{6A0E4B6A-538A-4C08-A5AB-BE99783FC746}" dt="2024-08-01T06:16:33.284" v="11885" actId="47"/>
        <pc:sldMkLst>
          <pc:docMk/>
          <pc:sldMk cId="3518520544" sldId="838"/>
        </pc:sldMkLst>
        <pc:spChg chg="del">
          <ac:chgData name="Yoel Kortick" userId="167978f5-7f40-4909-85d5-d4149554ad4e" providerId="ADAL" clId="{6A0E4B6A-538A-4C08-A5AB-BE99783FC746}" dt="2024-07-31T09:53:58.054" v="5095" actId="478"/>
          <ac:spMkLst>
            <pc:docMk/>
            <pc:sldMk cId="3518520544" sldId="838"/>
            <ac:spMk id="4" creationId="{7607213B-A963-BD4C-C936-731C92C95FE4}"/>
          </ac:spMkLst>
        </pc:spChg>
        <pc:spChg chg="add">
          <ac:chgData name="Yoel Kortick" userId="167978f5-7f40-4909-85d5-d4149554ad4e" providerId="ADAL" clId="{6A0E4B6A-538A-4C08-A5AB-BE99783FC746}" dt="2024-07-31T09:57:27.575" v="5202" actId="11529"/>
          <ac:spMkLst>
            <pc:docMk/>
            <pc:sldMk cId="3518520544" sldId="838"/>
            <ac:spMk id="6" creationId="{1B9E3657-B231-DDE7-AFAB-369B0123869D}"/>
          </ac:spMkLst>
        </pc:spChg>
        <pc:spChg chg="del">
          <ac:chgData name="Yoel Kortick" userId="167978f5-7f40-4909-85d5-d4149554ad4e" providerId="ADAL" clId="{6A0E4B6A-538A-4C08-A5AB-BE99783FC746}" dt="2024-07-31T09:53:59.008" v="5096" actId="478"/>
          <ac:spMkLst>
            <pc:docMk/>
            <pc:sldMk cId="3518520544" sldId="838"/>
            <ac:spMk id="7" creationId="{05DAA74D-9DA1-9084-B643-8374CDC50DFB}"/>
          </ac:spMkLst>
        </pc:spChg>
        <pc:spChg chg="del">
          <ac:chgData name="Yoel Kortick" userId="167978f5-7f40-4909-85d5-d4149554ad4e" providerId="ADAL" clId="{6A0E4B6A-538A-4C08-A5AB-BE99783FC746}" dt="2024-07-31T09:56:47.834" v="5175" actId="478"/>
          <ac:spMkLst>
            <pc:docMk/>
            <pc:sldMk cId="3518520544" sldId="838"/>
            <ac:spMk id="8" creationId="{46CD0D5E-B084-F05D-4522-D1704426F5F1}"/>
          </ac:spMkLst>
        </pc:spChg>
        <pc:spChg chg="mod">
          <ac:chgData name="Yoel Kortick" userId="167978f5-7f40-4909-85d5-d4149554ad4e" providerId="ADAL" clId="{6A0E4B6A-538A-4C08-A5AB-BE99783FC746}" dt="2024-07-31T10:46:40.695" v="7706"/>
          <ac:spMkLst>
            <pc:docMk/>
            <pc:sldMk cId="3518520544" sldId="838"/>
            <ac:spMk id="10" creationId="{4C5297D4-1A90-BA7E-1EA2-3486955EA032}"/>
          </ac:spMkLst>
        </pc:spChg>
        <pc:spChg chg="mod">
          <ac:chgData name="Yoel Kortick" userId="167978f5-7f40-4909-85d5-d4149554ad4e" providerId="ADAL" clId="{6A0E4B6A-538A-4C08-A5AB-BE99783FC746}" dt="2024-07-31T09:56:38.948" v="5170" actId="313"/>
          <ac:spMkLst>
            <pc:docMk/>
            <pc:sldMk cId="3518520544" sldId="838"/>
            <ac:spMk id="11" creationId="{1ACE3884-5DD3-4F86-13C6-FF34F1D35C8C}"/>
          </ac:spMkLst>
        </pc:spChg>
        <pc:spChg chg="add">
          <ac:chgData name="Yoel Kortick" userId="167978f5-7f40-4909-85d5-d4149554ad4e" providerId="ADAL" clId="{6A0E4B6A-538A-4C08-A5AB-BE99783FC746}" dt="2024-07-31T09:57:38.341" v="5203" actId="11529"/>
          <ac:spMkLst>
            <pc:docMk/>
            <pc:sldMk cId="3518520544" sldId="838"/>
            <ac:spMk id="12" creationId="{12F3410A-795F-374A-265F-D680F1392BF5}"/>
          </ac:spMkLst>
        </pc:spChg>
        <pc:picChg chg="del">
          <ac:chgData name="Yoel Kortick" userId="167978f5-7f40-4909-85d5-d4149554ad4e" providerId="ADAL" clId="{6A0E4B6A-538A-4C08-A5AB-BE99783FC746}" dt="2024-07-31T09:53:56.788" v="5094" actId="478"/>
          <ac:picMkLst>
            <pc:docMk/>
            <pc:sldMk cId="3518520544" sldId="838"/>
            <ac:picMk id="3" creationId="{E212182D-EB1E-6049-E3F9-0E9B85160AE2}"/>
          </ac:picMkLst>
        </pc:picChg>
        <pc:picChg chg="add mod">
          <ac:chgData name="Yoel Kortick" userId="167978f5-7f40-4909-85d5-d4149554ad4e" providerId="ADAL" clId="{6A0E4B6A-538A-4C08-A5AB-BE99783FC746}" dt="2024-07-31T09:57:23.203" v="5201" actId="208"/>
          <ac:picMkLst>
            <pc:docMk/>
            <pc:sldMk cId="3518520544" sldId="838"/>
            <ac:picMk id="5" creationId="{40803A3F-59F2-F0A6-9EC6-2D06B1794B0D}"/>
          </ac:picMkLst>
        </pc:picChg>
      </pc:sldChg>
      <pc:sldChg chg="addSp delSp modSp del mod">
        <pc:chgData name="Yoel Kortick" userId="167978f5-7f40-4909-85d5-d4149554ad4e" providerId="ADAL" clId="{6A0E4B6A-538A-4C08-A5AB-BE99783FC746}" dt="2024-08-01T06:16:33.284" v="11885" actId="47"/>
        <pc:sldMkLst>
          <pc:docMk/>
          <pc:sldMk cId="357978716" sldId="839"/>
        </pc:sldMkLst>
        <pc:spChg chg="mod">
          <ac:chgData name="Yoel Kortick" userId="167978f5-7f40-4909-85d5-d4149554ad4e" providerId="ADAL" clId="{6A0E4B6A-538A-4C08-A5AB-BE99783FC746}" dt="2024-07-31T10:00:17.717" v="5300" actId="1035"/>
          <ac:spMkLst>
            <pc:docMk/>
            <pc:sldMk cId="357978716" sldId="839"/>
            <ac:spMk id="4" creationId="{7607213B-A963-BD4C-C936-731C92C95FE4}"/>
          </ac:spMkLst>
        </pc:spChg>
        <pc:spChg chg="del">
          <ac:chgData name="Yoel Kortick" userId="167978f5-7f40-4909-85d5-d4149554ad4e" providerId="ADAL" clId="{6A0E4B6A-538A-4C08-A5AB-BE99783FC746}" dt="2024-07-31T09:56:49.640" v="5176" actId="478"/>
          <ac:spMkLst>
            <pc:docMk/>
            <pc:sldMk cId="357978716" sldId="839"/>
            <ac:spMk id="6" creationId="{49DDD0D6-E641-971B-8890-BFCA11371A99}"/>
          </ac:spMkLst>
        </pc:spChg>
        <pc:spChg chg="mod">
          <ac:chgData name="Yoel Kortick" userId="167978f5-7f40-4909-85d5-d4149554ad4e" providerId="ADAL" clId="{6A0E4B6A-538A-4C08-A5AB-BE99783FC746}" dt="2024-07-31T10:00:13.889" v="5297" actId="1036"/>
          <ac:spMkLst>
            <pc:docMk/>
            <pc:sldMk cId="357978716" sldId="839"/>
            <ac:spMk id="7" creationId="{05DAA74D-9DA1-9084-B643-8374CDC50DFB}"/>
          </ac:spMkLst>
        </pc:spChg>
        <pc:spChg chg="mod">
          <ac:chgData name="Yoel Kortick" userId="167978f5-7f40-4909-85d5-d4149554ad4e" providerId="ADAL" clId="{6A0E4B6A-538A-4C08-A5AB-BE99783FC746}" dt="2024-07-31T10:46:40.695" v="7706"/>
          <ac:spMkLst>
            <pc:docMk/>
            <pc:sldMk cId="357978716" sldId="839"/>
            <ac:spMk id="10" creationId="{4C5297D4-1A90-BA7E-1EA2-3486955EA032}"/>
          </ac:spMkLst>
        </pc:spChg>
        <pc:spChg chg="mod">
          <ac:chgData name="Yoel Kortick" userId="167978f5-7f40-4909-85d5-d4149554ad4e" providerId="ADAL" clId="{6A0E4B6A-538A-4C08-A5AB-BE99783FC746}" dt="2024-07-31T09:59:00.439" v="5267" actId="255"/>
          <ac:spMkLst>
            <pc:docMk/>
            <pc:sldMk cId="357978716" sldId="839"/>
            <ac:spMk id="11" creationId="{1ACE3884-5DD3-4F86-13C6-FF34F1D35C8C}"/>
          </ac:spMkLst>
        </pc:spChg>
        <pc:spChg chg="add mod">
          <ac:chgData name="Yoel Kortick" userId="167978f5-7f40-4909-85d5-d4149554ad4e" providerId="ADAL" clId="{6A0E4B6A-538A-4C08-A5AB-BE99783FC746}" dt="2024-07-31T10:00:50.829" v="5347" actId="208"/>
          <ac:spMkLst>
            <pc:docMk/>
            <pc:sldMk cId="357978716" sldId="839"/>
            <ac:spMk id="13" creationId="{BC2970CE-2315-C131-BF94-F04E710D5372}"/>
          </ac:spMkLst>
        </pc:spChg>
        <pc:picChg chg="add mod ord">
          <ac:chgData name="Yoel Kortick" userId="167978f5-7f40-4909-85d5-d4149554ad4e" providerId="ADAL" clId="{6A0E4B6A-538A-4C08-A5AB-BE99783FC746}" dt="2024-07-31T09:59:57.996" v="5290" actId="167"/>
          <ac:picMkLst>
            <pc:docMk/>
            <pc:sldMk cId="357978716" sldId="839"/>
            <ac:picMk id="3" creationId="{3234444A-F85C-14B9-65E4-6A23388059F1}"/>
          </ac:picMkLst>
        </pc:picChg>
        <pc:picChg chg="del">
          <ac:chgData name="Yoel Kortick" userId="167978f5-7f40-4909-85d5-d4149554ad4e" providerId="ADAL" clId="{6A0E4B6A-538A-4C08-A5AB-BE99783FC746}" dt="2024-07-31T09:59:51.507" v="5268" actId="478"/>
          <ac:picMkLst>
            <pc:docMk/>
            <pc:sldMk cId="357978716" sldId="839"/>
            <ac:picMk id="5" creationId="{B00295B9-61E6-A584-1A7E-89EF91B72A48}"/>
          </ac:picMkLst>
        </pc:picChg>
        <pc:cxnChg chg="add">
          <ac:chgData name="Yoel Kortick" userId="167978f5-7f40-4909-85d5-d4149554ad4e" providerId="ADAL" clId="{6A0E4B6A-538A-4C08-A5AB-BE99783FC746}" dt="2024-07-31T10:00:24.392" v="5301" actId="11529"/>
          <ac:cxnSpMkLst>
            <pc:docMk/>
            <pc:sldMk cId="357978716" sldId="839"/>
            <ac:cxnSpMk id="12" creationId="{43B11A66-D29A-71C7-A320-EBDB057A3356}"/>
          </ac:cxnSpMkLst>
        </pc:cxnChg>
      </pc:sldChg>
      <pc:sldChg chg="addSp delSp modSp del mod">
        <pc:chgData name="Yoel Kortick" userId="167978f5-7f40-4909-85d5-d4149554ad4e" providerId="ADAL" clId="{6A0E4B6A-538A-4C08-A5AB-BE99783FC746}" dt="2024-08-01T06:16:33.284" v="11885" actId="47"/>
        <pc:sldMkLst>
          <pc:docMk/>
          <pc:sldMk cId="320566146" sldId="840"/>
        </pc:sldMkLst>
        <pc:spChg chg="mod">
          <ac:chgData name="Yoel Kortick" userId="167978f5-7f40-4909-85d5-d4149554ad4e" providerId="ADAL" clId="{6A0E4B6A-538A-4C08-A5AB-BE99783FC746}" dt="2024-07-31T10:03:33.834" v="5670" actId="1036"/>
          <ac:spMkLst>
            <pc:docMk/>
            <pc:sldMk cId="320566146" sldId="840"/>
            <ac:spMk id="4" creationId="{7607213B-A963-BD4C-C936-731C92C95FE4}"/>
          </ac:spMkLst>
        </pc:spChg>
        <pc:spChg chg="del">
          <ac:chgData name="Yoel Kortick" userId="167978f5-7f40-4909-85d5-d4149554ad4e" providerId="ADAL" clId="{6A0E4B6A-538A-4C08-A5AB-BE99783FC746}" dt="2024-07-31T09:56:50.611" v="5177" actId="478"/>
          <ac:spMkLst>
            <pc:docMk/>
            <pc:sldMk cId="320566146" sldId="840"/>
            <ac:spMk id="6" creationId="{23D72501-1C8D-D366-F34A-72E8676FA2BB}"/>
          </ac:spMkLst>
        </pc:spChg>
        <pc:spChg chg="del">
          <ac:chgData name="Yoel Kortick" userId="167978f5-7f40-4909-85d5-d4149554ad4e" providerId="ADAL" clId="{6A0E4B6A-538A-4C08-A5AB-BE99783FC746}" dt="2024-07-31T10:02:36.173" v="5519" actId="478"/>
          <ac:spMkLst>
            <pc:docMk/>
            <pc:sldMk cId="320566146" sldId="840"/>
            <ac:spMk id="7" creationId="{05DAA74D-9DA1-9084-B643-8374CDC50DFB}"/>
          </ac:spMkLst>
        </pc:spChg>
        <pc:spChg chg="del">
          <ac:chgData name="Yoel Kortick" userId="167978f5-7f40-4909-85d5-d4149554ad4e" providerId="ADAL" clId="{6A0E4B6A-538A-4C08-A5AB-BE99783FC746}" dt="2024-07-31T10:02:34.601" v="5517" actId="478"/>
          <ac:spMkLst>
            <pc:docMk/>
            <pc:sldMk cId="320566146" sldId="840"/>
            <ac:spMk id="8" creationId="{34006F18-8F09-091F-FCA7-5F9C04486EEA}"/>
          </ac:spMkLst>
        </pc:spChg>
        <pc:spChg chg="mod">
          <ac:chgData name="Yoel Kortick" userId="167978f5-7f40-4909-85d5-d4149554ad4e" providerId="ADAL" clId="{6A0E4B6A-538A-4C08-A5AB-BE99783FC746}" dt="2024-07-31T10:46:40.695" v="7706"/>
          <ac:spMkLst>
            <pc:docMk/>
            <pc:sldMk cId="320566146" sldId="840"/>
            <ac:spMk id="10" creationId="{4C5297D4-1A90-BA7E-1EA2-3486955EA032}"/>
          </ac:spMkLst>
        </pc:spChg>
        <pc:spChg chg="mod">
          <ac:chgData name="Yoel Kortick" userId="167978f5-7f40-4909-85d5-d4149554ad4e" providerId="ADAL" clId="{6A0E4B6A-538A-4C08-A5AB-BE99783FC746}" dt="2024-07-31T10:03:27.746" v="5652" actId="20577"/>
          <ac:spMkLst>
            <pc:docMk/>
            <pc:sldMk cId="320566146" sldId="840"/>
            <ac:spMk id="11" creationId="{1ACE3884-5DD3-4F86-13C6-FF34F1D35C8C}"/>
          </ac:spMkLst>
        </pc:spChg>
        <pc:spChg chg="add mod">
          <ac:chgData name="Yoel Kortick" userId="167978f5-7f40-4909-85d5-d4149554ad4e" providerId="ADAL" clId="{6A0E4B6A-538A-4C08-A5AB-BE99783FC746}" dt="2024-07-31T10:04:42.764" v="5686" actId="14100"/>
          <ac:spMkLst>
            <pc:docMk/>
            <pc:sldMk cId="320566146" sldId="840"/>
            <ac:spMk id="15" creationId="{8DC3D5BC-3592-47F7-C596-1AD9047D3ABD}"/>
          </ac:spMkLst>
        </pc:spChg>
        <pc:spChg chg="add mod">
          <ac:chgData name="Yoel Kortick" userId="167978f5-7f40-4909-85d5-d4149554ad4e" providerId="ADAL" clId="{6A0E4B6A-538A-4C08-A5AB-BE99783FC746}" dt="2024-07-31T10:03:48.348" v="5671"/>
          <ac:spMkLst>
            <pc:docMk/>
            <pc:sldMk cId="320566146" sldId="840"/>
            <ac:spMk id="17" creationId="{A4618A33-E813-3AA1-9FA3-F31F06C15E4E}"/>
          </ac:spMkLst>
        </pc:spChg>
        <pc:spChg chg="add mod">
          <ac:chgData name="Yoel Kortick" userId="167978f5-7f40-4909-85d5-d4149554ad4e" providerId="ADAL" clId="{6A0E4B6A-538A-4C08-A5AB-BE99783FC746}" dt="2024-07-31T10:04:20.364" v="5680" actId="1035"/>
          <ac:spMkLst>
            <pc:docMk/>
            <pc:sldMk cId="320566146" sldId="840"/>
            <ac:spMk id="19" creationId="{4BEF639B-882B-C68C-3669-6E0990D5D673}"/>
          </ac:spMkLst>
        </pc:spChg>
        <pc:spChg chg="add mod">
          <ac:chgData name="Yoel Kortick" userId="167978f5-7f40-4909-85d5-d4149554ad4e" providerId="ADAL" clId="{6A0E4B6A-538A-4C08-A5AB-BE99783FC746}" dt="2024-07-31T10:04:45.094" v="5687" actId="1076"/>
          <ac:spMkLst>
            <pc:docMk/>
            <pc:sldMk cId="320566146" sldId="840"/>
            <ac:spMk id="21" creationId="{9AF1088F-7CA4-EDCC-10D8-5847DDD87B29}"/>
          </ac:spMkLst>
        </pc:spChg>
        <pc:picChg chg="del">
          <ac:chgData name="Yoel Kortick" userId="167978f5-7f40-4909-85d5-d4149554ad4e" providerId="ADAL" clId="{6A0E4B6A-538A-4C08-A5AB-BE99783FC746}" dt="2024-07-31T10:02:09.998" v="5512" actId="478"/>
          <ac:picMkLst>
            <pc:docMk/>
            <pc:sldMk cId="320566146" sldId="840"/>
            <ac:picMk id="3" creationId="{6B083BBC-6BCA-2A52-F4D9-16F38DB16D07}"/>
          </ac:picMkLst>
        </pc:picChg>
        <pc:picChg chg="add del">
          <ac:chgData name="Yoel Kortick" userId="167978f5-7f40-4909-85d5-d4149554ad4e" providerId="ADAL" clId="{6A0E4B6A-538A-4C08-A5AB-BE99783FC746}" dt="2024-07-31T10:02:13.924" v="5514" actId="22"/>
          <ac:picMkLst>
            <pc:docMk/>
            <pc:sldMk cId="320566146" sldId="840"/>
            <ac:picMk id="12" creationId="{FE7ED46D-8C3A-945C-268B-64AB42255BB2}"/>
          </ac:picMkLst>
        </pc:picChg>
        <pc:picChg chg="add mod ord">
          <ac:chgData name="Yoel Kortick" userId="167978f5-7f40-4909-85d5-d4149554ad4e" providerId="ADAL" clId="{6A0E4B6A-538A-4C08-A5AB-BE99783FC746}" dt="2024-07-31T10:03:33.834" v="5670" actId="1036"/>
          <ac:picMkLst>
            <pc:docMk/>
            <pc:sldMk cId="320566146" sldId="840"/>
            <ac:picMk id="14" creationId="{1AFDB4E7-E003-93E9-B6D4-8D3AC67FA0B8}"/>
          </ac:picMkLst>
        </pc:picChg>
        <pc:picChg chg="add mod">
          <ac:chgData name="Yoel Kortick" userId="167978f5-7f40-4909-85d5-d4149554ad4e" providerId="ADAL" clId="{6A0E4B6A-538A-4C08-A5AB-BE99783FC746}" dt="2024-07-31T10:03:48.348" v="5671"/>
          <ac:picMkLst>
            <pc:docMk/>
            <pc:sldMk cId="320566146" sldId="840"/>
            <ac:picMk id="16" creationId="{266EF7F9-098F-1765-EE94-2A8543093850}"/>
          </ac:picMkLst>
        </pc:picChg>
        <pc:cxnChg chg="del">
          <ac:chgData name="Yoel Kortick" userId="167978f5-7f40-4909-85d5-d4149554ad4e" providerId="ADAL" clId="{6A0E4B6A-538A-4C08-A5AB-BE99783FC746}" dt="2024-07-31T10:02:35.425" v="5518" actId="478"/>
          <ac:cxnSpMkLst>
            <pc:docMk/>
            <pc:sldMk cId="320566146" sldId="840"/>
            <ac:cxnSpMk id="5" creationId="{D428A01C-5CA5-D52B-0E81-9AFE0FBAACBD}"/>
          </ac:cxnSpMkLst>
        </pc:cxnChg>
        <pc:cxnChg chg="add mod">
          <ac:chgData name="Yoel Kortick" userId="167978f5-7f40-4909-85d5-d4149554ad4e" providerId="ADAL" clId="{6A0E4B6A-538A-4C08-A5AB-BE99783FC746}" dt="2024-07-31T10:03:48.348" v="5671"/>
          <ac:cxnSpMkLst>
            <pc:docMk/>
            <pc:sldMk cId="320566146" sldId="840"/>
            <ac:cxnSpMk id="18" creationId="{D93937A2-10DE-6AAF-8386-1061F7363B72}"/>
          </ac:cxnSpMkLst>
        </pc:cxnChg>
        <pc:cxnChg chg="add mod">
          <ac:chgData name="Yoel Kortick" userId="167978f5-7f40-4909-85d5-d4149554ad4e" providerId="ADAL" clId="{6A0E4B6A-538A-4C08-A5AB-BE99783FC746}" dt="2024-07-31T10:04:45.094" v="5687" actId="1076"/>
          <ac:cxnSpMkLst>
            <pc:docMk/>
            <pc:sldMk cId="320566146" sldId="840"/>
            <ac:cxnSpMk id="20" creationId="{D763F8C8-EC50-8EDD-9173-F10F338E21E2}"/>
          </ac:cxnSpMkLst>
        </pc:cxnChg>
      </pc:sldChg>
      <pc:sldChg chg="addSp delSp modSp del mod">
        <pc:chgData name="Yoel Kortick" userId="167978f5-7f40-4909-85d5-d4149554ad4e" providerId="ADAL" clId="{6A0E4B6A-538A-4C08-A5AB-BE99783FC746}" dt="2024-08-01T06:16:33.284" v="11885" actId="47"/>
        <pc:sldMkLst>
          <pc:docMk/>
          <pc:sldMk cId="3478671746" sldId="841"/>
        </pc:sldMkLst>
        <pc:spChg chg="del">
          <ac:chgData name="Yoel Kortick" userId="167978f5-7f40-4909-85d5-d4149554ad4e" providerId="ADAL" clId="{6A0E4B6A-538A-4C08-A5AB-BE99783FC746}" dt="2024-07-31T09:56:51.492" v="5178" actId="478"/>
          <ac:spMkLst>
            <pc:docMk/>
            <pc:sldMk cId="3478671746" sldId="841"/>
            <ac:spMk id="2" creationId="{16E6CBC5-6F06-1261-31AD-B08B01B9DC49}"/>
          </ac:spMkLst>
        </pc:spChg>
        <pc:spChg chg="del">
          <ac:chgData name="Yoel Kortick" userId="167978f5-7f40-4909-85d5-d4149554ad4e" providerId="ADAL" clId="{6A0E4B6A-538A-4C08-A5AB-BE99783FC746}" dt="2024-07-31T10:05:16.355" v="5688" actId="478"/>
          <ac:spMkLst>
            <pc:docMk/>
            <pc:sldMk cId="3478671746" sldId="841"/>
            <ac:spMk id="3" creationId="{A55FE299-2DDA-B744-3AC0-CD5F5A9F4BB2}"/>
          </ac:spMkLst>
        </pc:spChg>
        <pc:spChg chg="mod">
          <ac:chgData name="Yoel Kortick" userId="167978f5-7f40-4909-85d5-d4149554ad4e" providerId="ADAL" clId="{6A0E4B6A-538A-4C08-A5AB-BE99783FC746}" dt="2024-07-31T10:46:40.695" v="7706"/>
          <ac:spMkLst>
            <pc:docMk/>
            <pc:sldMk cId="3478671746" sldId="841"/>
            <ac:spMk id="10" creationId="{4C5297D4-1A90-BA7E-1EA2-3486955EA032}"/>
          </ac:spMkLst>
        </pc:spChg>
        <pc:spChg chg="mod">
          <ac:chgData name="Yoel Kortick" userId="167978f5-7f40-4909-85d5-d4149554ad4e" providerId="ADAL" clId="{6A0E4B6A-538A-4C08-A5AB-BE99783FC746}" dt="2024-07-31T10:18:07.296" v="6501" actId="20577"/>
          <ac:spMkLst>
            <pc:docMk/>
            <pc:sldMk cId="3478671746" sldId="841"/>
            <ac:spMk id="11" creationId="{1ACE3884-5DD3-4F86-13C6-FF34F1D35C8C}"/>
          </ac:spMkLst>
        </pc:spChg>
        <pc:graphicFrameChg chg="add mod">
          <ac:chgData name="Yoel Kortick" userId="167978f5-7f40-4909-85d5-d4149554ad4e" providerId="ADAL" clId="{6A0E4B6A-538A-4C08-A5AB-BE99783FC746}" dt="2024-07-31T10:05:24.292" v="5713"/>
          <ac:graphicFrameMkLst>
            <pc:docMk/>
            <pc:sldMk cId="3478671746" sldId="841"/>
            <ac:graphicFrameMk id="4" creationId="{6BE630E9-FC7E-A7CE-F754-C8C465CA8252}"/>
          </ac:graphicFrameMkLst>
        </pc:graphicFrameChg>
        <pc:graphicFrameChg chg="add mod">
          <ac:chgData name="Yoel Kortick" userId="167978f5-7f40-4909-85d5-d4149554ad4e" providerId="ADAL" clId="{6A0E4B6A-538A-4C08-A5AB-BE99783FC746}" dt="2024-07-31T10:07:11.751" v="6065"/>
          <ac:graphicFrameMkLst>
            <pc:docMk/>
            <pc:sldMk cId="3478671746" sldId="841"/>
            <ac:graphicFrameMk id="5" creationId="{2437EBC9-98A9-A143-5C62-DF1B87ED3068}"/>
          </ac:graphicFrameMkLst>
        </pc:graphicFrameChg>
      </pc:sldChg>
      <pc:sldChg chg="addSp delSp modSp del mod">
        <pc:chgData name="Yoel Kortick" userId="167978f5-7f40-4909-85d5-d4149554ad4e" providerId="ADAL" clId="{6A0E4B6A-538A-4C08-A5AB-BE99783FC746}" dt="2024-08-01T06:16:33.284" v="11885" actId="47"/>
        <pc:sldMkLst>
          <pc:docMk/>
          <pc:sldMk cId="1431896330" sldId="842"/>
        </pc:sldMkLst>
        <pc:spChg chg="del">
          <ac:chgData name="Yoel Kortick" userId="167978f5-7f40-4909-85d5-d4149554ad4e" providerId="ADAL" clId="{6A0E4B6A-538A-4C08-A5AB-BE99783FC746}" dt="2024-07-31T10:10:44.645" v="6283" actId="478"/>
          <ac:spMkLst>
            <pc:docMk/>
            <pc:sldMk cId="1431896330" sldId="842"/>
            <ac:spMk id="4" creationId="{7607213B-A963-BD4C-C936-731C92C95FE4}"/>
          </ac:spMkLst>
        </pc:spChg>
        <pc:spChg chg="add del mod">
          <ac:chgData name="Yoel Kortick" userId="167978f5-7f40-4909-85d5-d4149554ad4e" providerId="ADAL" clId="{6A0E4B6A-538A-4C08-A5AB-BE99783FC746}" dt="2024-07-31T10:10:49.471" v="6287" actId="478"/>
          <ac:spMkLst>
            <pc:docMk/>
            <pc:sldMk cId="1431896330" sldId="842"/>
            <ac:spMk id="5" creationId="{9659636D-F904-BD1F-7511-34AEB2E9FE42}"/>
          </ac:spMkLst>
        </pc:spChg>
        <pc:spChg chg="del mod">
          <ac:chgData name="Yoel Kortick" userId="167978f5-7f40-4909-85d5-d4149554ad4e" providerId="ADAL" clId="{6A0E4B6A-538A-4C08-A5AB-BE99783FC746}" dt="2024-07-31T10:10:45.752" v="6285" actId="478"/>
          <ac:spMkLst>
            <pc:docMk/>
            <pc:sldMk cId="1431896330" sldId="842"/>
            <ac:spMk id="6" creationId="{D877B6DB-8FC1-711E-5470-45127EFAC6BA}"/>
          </ac:spMkLst>
        </pc:spChg>
        <pc:spChg chg="mod">
          <ac:chgData name="Yoel Kortick" userId="167978f5-7f40-4909-85d5-d4149554ad4e" providerId="ADAL" clId="{6A0E4B6A-538A-4C08-A5AB-BE99783FC746}" dt="2024-07-31T10:11:54.917" v="6342" actId="1036"/>
          <ac:spMkLst>
            <pc:docMk/>
            <pc:sldMk cId="1431896330" sldId="842"/>
            <ac:spMk id="7" creationId="{2CADB4BF-784E-7AB4-A997-0F7375129D60}"/>
          </ac:spMkLst>
        </pc:spChg>
        <pc:spChg chg="del">
          <ac:chgData name="Yoel Kortick" userId="167978f5-7f40-4909-85d5-d4149554ad4e" providerId="ADAL" clId="{6A0E4B6A-538A-4C08-A5AB-BE99783FC746}" dt="2024-07-31T09:56:52.580" v="5179" actId="478"/>
          <ac:spMkLst>
            <pc:docMk/>
            <pc:sldMk cId="1431896330" sldId="842"/>
            <ac:spMk id="8" creationId="{D7C73464-27C0-C901-E8AF-8B2E851808BE}"/>
          </ac:spMkLst>
        </pc:spChg>
        <pc:spChg chg="mod">
          <ac:chgData name="Yoel Kortick" userId="167978f5-7f40-4909-85d5-d4149554ad4e" providerId="ADAL" clId="{6A0E4B6A-538A-4C08-A5AB-BE99783FC746}" dt="2024-07-31T10:46:40.695" v="7706"/>
          <ac:spMkLst>
            <pc:docMk/>
            <pc:sldMk cId="1431896330" sldId="842"/>
            <ac:spMk id="10" creationId="{4C5297D4-1A90-BA7E-1EA2-3486955EA032}"/>
          </ac:spMkLst>
        </pc:spChg>
        <pc:spChg chg="del">
          <ac:chgData name="Yoel Kortick" userId="167978f5-7f40-4909-85d5-d4149554ad4e" providerId="ADAL" clId="{6A0E4B6A-538A-4C08-A5AB-BE99783FC746}" dt="2024-07-31T10:10:47.751" v="6286" actId="478"/>
          <ac:spMkLst>
            <pc:docMk/>
            <pc:sldMk cId="1431896330" sldId="842"/>
            <ac:spMk id="11" creationId="{1ACE3884-5DD3-4F86-13C6-FF34F1D35C8C}"/>
          </ac:spMkLst>
        </pc:spChg>
        <pc:spChg chg="add mod">
          <ac:chgData name="Yoel Kortick" userId="167978f5-7f40-4909-85d5-d4149554ad4e" providerId="ADAL" clId="{6A0E4B6A-538A-4C08-A5AB-BE99783FC746}" dt="2024-07-31T10:11:54.917" v="6342" actId="1036"/>
          <ac:spMkLst>
            <pc:docMk/>
            <pc:sldMk cId="1431896330" sldId="842"/>
            <ac:spMk id="14" creationId="{722C7735-C63C-8E5F-349E-1F0DF7FB8C3D}"/>
          </ac:spMkLst>
        </pc:spChg>
        <pc:picChg chg="del">
          <ac:chgData name="Yoel Kortick" userId="167978f5-7f40-4909-85d5-d4149554ad4e" providerId="ADAL" clId="{6A0E4B6A-538A-4C08-A5AB-BE99783FC746}" dt="2024-07-31T10:10:43.790" v="6282" actId="478"/>
          <ac:picMkLst>
            <pc:docMk/>
            <pc:sldMk cId="1431896330" sldId="842"/>
            <ac:picMk id="3" creationId="{C2E521A2-690C-2B5D-40A6-E09F884DFC81}"/>
          </ac:picMkLst>
        </pc:picChg>
        <pc:picChg chg="add mod ord">
          <ac:chgData name="Yoel Kortick" userId="167978f5-7f40-4909-85d5-d4149554ad4e" providerId="ADAL" clId="{6A0E4B6A-538A-4C08-A5AB-BE99783FC746}" dt="2024-07-31T10:11:54.917" v="6342" actId="1036"/>
          <ac:picMkLst>
            <pc:docMk/>
            <pc:sldMk cId="1431896330" sldId="842"/>
            <ac:picMk id="12" creationId="{85DD82A2-D1AB-2223-ABA3-6B345EF0A987}"/>
          </ac:picMkLst>
        </pc:picChg>
        <pc:cxnChg chg="add mod">
          <ac:chgData name="Yoel Kortick" userId="167978f5-7f40-4909-85d5-d4149554ad4e" providerId="ADAL" clId="{6A0E4B6A-538A-4C08-A5AB-BE99783FC746}" dt="2024-07-31T10:11:54.917" v="6342" actId="1036"/>
          <ac:cxnSpMkLst>
            <pc:docMk/>
            <pc:sldMk cId="1431896330" sldId="842"/>
            <ac:cxnSpMk id="13" creationId="{8FA5F7F2-9AE0-FA9C-CAA3-D5FE01EBAB20}"/>
          </ac:cxnSpMkLst>
        </pc:cxnChg>
      </pc:sldChg>
      <pc:sldChg chg="addSp delSp modSp del mod">
        <pc:chgData name="Yoel Kortick" userId="167978f5-7f40-4909-85d5-d4149554ad4e" providerId="ADAL" clId="{6A0E4B6A-538A-4C08-A5AB-BE99783FC746}" dt="2024-08-01T06:16:33.284" v="11885" actId="47"/>
        <pc:sldMkLst>
          <pc:docMk/>
          <pc:sldMk cId="726856167" sldId="844"/>
        </pc:sldMkLst>
        <pc:spChg chg="mod">
          <ac:chgData name="Yoel Kortick" userId="167978f5-7f40-4909-85d5-d4149554ad4e" providerId="ADAL" clId="{6A0E4B6A-538A-4C08-A5AB-BE99783FC746}" dt="2024-07-31T10:13:24.742" v="6419" actId="14100"/>
          <ac:spMkLst>
            <pc:docMk/>
            <pc:sldMk cId="726856167" sldId="844"/>
            <ac:spMk id="4" creationId="{7607213B-A963-BD4C-C936-731C92C95FE4}"/>
          </ac:spMkLst>
        </pc:spChg>
        <pc:spChg chg="del">
          <ac:chgData name="Yoel Kortick" userId="167978f5-7f40-4909-85d5-d4149554ad4e" providerId="ADAL" clId="{6A0E4B6A-538A-4C08-A5AB-BE99783FC746}" dt="2024-07-31T09:56:54.384" v="5180" actId="478"/>
          <ac:spMkLst>
            <pc:docMk/>
            <pc:sldMk cId="726856167" sldId="844"/>
            <ac:spMk id="6" creationId="{49DDD0D6-E641-971B-8890-BFCA11371A99}"/>
          </ac:spMkLst>
        </pc:spChg>
        <pc:spChg chg="add mod">
          <ac:chgData name="Yoel Kortick" userId="167978f5-7f40-4909-85d5-d4149554ad4e" providerId="ADAL" clId="{6A0E4B6A-538A-4C08-A5AB-BE99783FC746}" dt="2024-07-31T10:13:30.491" v="6421" actId="14100"/>
          <ac:spMkLst>
            <pc:docMk/>
            <pc:sldMk cId="726856167" sldId="844"/>
            <ac:spMk id="6" creationId="{A7A4BCCE-0E52-B789-6DB7-F06E85B3EFBE}"/>
          </ac:spMkLst>
        </pc:spChg>
        <pc:spChg chg="del">
          <ac:chgData name="Yoel Kortick" userId="167978f5-7f40-4909-85d5-d4149554ad4e" providerId="ADAL" clId="{6A0E4B6A-538A-4C08-A5AB-BE99783FC746}" dt="2024-07-31T10:12:51.285" v="6346" actId="478"/>
          <ac:spMkLst>
            <pc:docMk/>
            <pc:sldMk cId="726856167" sldId="844"/>
            <ac:spMk id="7" creationId="{05DAA74D-9DA1-9084-B643-8374CDC50DFB}"/>
          </ac:spMkLst>
        </pc:spChg>
        <pc:spChg chg="del">
          <ac:chgData name="Yoel Kortick" userId="167978f5-7f40-4909-85d5-d4149554ad4e" providerId="ADAL" clId="{6A0E4B6A-538A-4C08-A5AB-BE99783FC746}" dt="2024-07-31T10:12:49.448" v="6344" actId="478"/>
          <ac:spMkLst>
            <pc:docMk/>
            <pc:sldMk cId="726856167" sldId="844"/>
            <ac:spMk id="8" creationId="{825B9363-32D7-BF76-9F72-9432760B3F32}"/>
          </ac:spMkLst>
        </pc:spChg>
        <pc:spChg chg="mod">
          <ac:chgData name="Yoel Kortick" userId="167978f5-7f40-4909-85d5-d4149554ad4e" providerId="ADAL" clId="{6A0E4B6A-538A-4C08-A5AB-BE99783FC746}" dt="2024-07-31T10:46:40.695" v="7706"/>
          <ac:spMkLst>
            <pc:docMk/>
            <pc:sldMk cId="726856167" sldId="844"/>
            <ac:spMk id="10" creationId="{4C5297D4-1A90-BA7E-1EA2-3486955EA032}"/>
          </ac:spMkLst>
        </pc:spChg>
        <pc:spChg chg="mod">
          <ac:chgData name="Yoel Kortick" userId="167978f5-7f40-4909-85d5-d4149554ad4e" providerId="ADAL" clId="{6A0E4B6A-538A-4C08-A5AB-BE99783FC746}" dt="2024-07-31T10:15:10.005" v="6486" actId="313"/>
          <ac:spMkLst>
            <pc:docMk/>
            <pc:sldMk cId="726856167" sldId="844"/>
            <ac:spMk id="11" creationId="{1ACE3884-5DD3-4F86-13C6-FF34F1D35C8C}"/>
          </ac:spMkLst>
        </pc:spChg>
        <pc:spChg chg="add mod">
          <ac:chgData name="Yoel Kortick" userId="167978f5-7f40-4909-85d5-d4149554ad4e" providerId="ADAL" clId="{6A0E4B6A-538A-4C08-A5AB-BE99783FC746}" dt="2024-07-31T10:15:18.899" v="6497" actId="20577"/>
          <ac:spMkLst>
            <pc:docMk/>
            <pc:sldMk cId="726856167" sldId="844"/>
            <ac:spMk id="13" creationId="{FA2EEF1E-9E12-F5C7-ED04-61EA4BA1678C}"/>
          </ac:spMkLst>
        </pc:spChg>
        <pc:picChg chg="del">
          <ac:chgData name="Yoel Kortick" userId="167978f5-7f40-4909-85d5-d4149554ad4e" providerId="ADAL" clId="{6A0E4B6A-538A-4C08-A5AB-BE99783FC746}" dt="2024-07-31T10:12:48.276" v="6343" actId="478"/>
          <ac:picMkLst>
            <pc:docMk/>
            <pc:sldMk cId="726856167" sldId="844"/>
            <ac:picMk id="3" creationId="{3A00BC01-8FDC-BC4A-D760-EE2129921A08}"/>
          </ac:picMkLst>
        </pc:picChg>
        <pc:picChg chg="add mod ord">
          <ac:chgData name="Yoel Kortick" userId="167978f5-7f40-4909-85d5-d4149554ad4e" providerId="ADAL" clId="{6A0E4B6A-538A-4C08-A5AB-BE99783FC746}" dt="2024-07-31T10:13:35.037" v="6422" actId="208"/>
          <ac:picMkLst>
            <pc:docMk/>
            <pc:sldMk cId="726856167" sldId="844"/>
            <ac:picMk id="5" creationId="{A101987B-EB94-AFAA-63C1-9A022FAF1EC7}"/>
          </ac:picMkLst>
        </pc:picChg>
        <pc:cxnChg chg="del">
          <ac:chgData name="Yoel Kortick" userId="167978f5-7f40-4909-85d5-d4149554ad4e" providerId="ADAL" clId="{6A0E4B6A-538A-4C08-A5AB-BE99783FC746}" dt="2024-07-31T10:12:50.382" v="6345" actId="478"/>
          <ac:cxnSpMkLst>
            <pc:docMk/>
            <pc:sldMk cId="726856167" sldId="844"/>
            <ac:cxnSpMk id="12" creationId="{D469FE58-12A5-522B-BCD9-1BBCCAF03DB7}"/>
          </ac:cxnSpMkLst>
        </pc:cxnChg>
        <pc:cxnChg chg="add">
          <ac:chgData name="Yoel Kortick" userId="167978f5-7f40-4909-85d5-d4149554ad4e" providerId="ADAL" clId="{6A0E4B6A-538A-4C08-A5AB-BE99783FC746}" dt="2024-07-31T10:15:03.957" v="6485" actId="11529"/>
          <ac:cxnSpMkLst>
            <pc:docMk/>
            <pc:sldMk cId="726856167" sldId="844"/>
            <ac:cxnSpMk id="15" creationId="{167BD721-CA96-2F6D-1705-6903775EAD4E}"/>
          </ac:cxnSpMkLst>
        </pc:cxnChg>
      </pc:sldChg>
      <pc:sldChg chg="addSp delSp modSp del mod">
        <pc:chgData name="Yoel Kortick" userId="167978f5-7f40-4909-85d5-d4149554ad4e" providerId="ADAL" clId="{6A0E4B6A-538A-4C08-A5AB-BE99783FC746}" dt="2024-08-01T06:16:33.284" v="11885" actId="47"/>
        <pc:sldMkLst>
          <pc:docMk/>
          <pc:sldMk cId="263356109" sldId="845"/>
        </pc:sldMkLst>
        <pc:spChg chg="del">
          <ac:chgData name="Yoel Kortick" userId="167978f5-7f40-4909-85d5-d4149554ad4e" providerId="ADAL" clId="{6A0E4B6A-538A-4C08-A5AB-BE99783FC746}" dt="2024-07-31T09:56:55.249" v="5181" actId="478"/>
          <ac:spMkLst>
            <pc:docMk/>
            <pc:sldMk cId="263356109" sldId="845"/>
            <ac:spMk id="2" creationId="{16E6CBC5-6F06-1261-31AD-B08B01B9DC49}"/>
          </ac:spMkLst>
        </pc:spChg>
        <pc:spChg chg="del mod">
          <ac:chgData name="Yoel Kortick" userId="167978f5-7f40-4909-85d5-d4149554ad4e" providerId="ADAL" clId="{6A0E4B6A-538A-4C08-A5AB-BE99783FC746}" dt="2024-07-31T10:30:12.235" v="6765" actId="478"/>
          <ac:spMkLst>
            <pc:docMk/>
            <pc:sldMk cId="263356109" sldId="845"/>
            <ac:spMk id="3" creationId="{1C9AB11E-4E9B-015A-47C9-3AB575D6B55B}"/>
          </ac:spMkLst>
        </pc:spChg>
        <pc:spChg chg="add del">
          <ac:chgData name="Yoel Kortick" userId="167978f5-7f40-4909-85d5-d4149554ad4e" providerId="ADAL" clId="{6A0E4B6A-538A-4C08-A5AB-BE99783FC746}" dt="2024-07-31T10:30:14.411" v="6767" actId="22"/>
          <ac:spMkLst>
            <pc:docMk/>
            <pc:sldMk cId="263356109" sldId="845"/>
            <ac:spMk id="4" creationId="{3C661C59-9CB9-603F-40D0-734AF1FE8C06}"/>
          </ac:spMkLst>
        </pc:spChg>
        <pc:spChg chg="add">
          <ac:chgData name="Yoel Kortick" userId="167978f5-7f40-4909-85d5-d4149554ad4e" providerId="ADAL" clId="{6A0E4B6A-538A-4C08-A5AB-BE99783FC746}" dt="2024-07-31T10:31:22.026" v="6799" actId="11529"/>
          <ac:spMkLst>
            <pc:docMk/>
            <pc:sldMk cId="263356109" sldId="845"/>
            <ac:spMk id="7" creationId="{A27A6C7C-B155-B2C9-BE94-EB138DA09032}"/>
          </ac:spMkLst>
        </pc:spChg>
        <pc:spChg chg="add mod">
          <ac:chgData name="Yoel Kortick" userId="167978f5-7f40-4909-85d5-d4149554ad4e" providerId="ADAL" clId="{6A0E4B6A-538A-4C08-A5AB-BE99783FC746}" dt="2024-07-31T10:31:26.881" v="6805" actId="1035"/>
          <ac:spMkLst>
            <pc:docMk/>
            <pc:sldMk cId="263356109" sldId="845"/>
            <ac:spMk id="8" creationId="{C8B463B0-D4F3-CDA0-D093-19A4CCC5E69D}"/>
          </ac:spMkLst>
        </pc:spChg>
        <pc:spChg chg="mod">
          <ac:chgData name="Yoel Kortick" userId="167978f5-7f40-4909-85d5-d4149554ad4e" providerId="ADAL" clId="{6A0E4B6A-538A-4C08-A5AB-BE99783FC746}" dt="2024-07-31T10:46:40.695" v="7706"/>
          <ac:spMkLst>
            <pc:docMk/>
            <pc:sldMk cId="263356109" sldId="845"/>
            <ac:spMk id="10" creationId="{4C5297D4-1A90-BA7E-1EA2-3486955EA032}"/>
          </ac:spMkLst>
        </pc:spChg>
        <pc:spChg chg="mod">
          <ac:chgData name="Yoel Kortick" userId="167978f5-7f40-4909-85d5-d4149554ad4e" providerId="ADAL" clId="{6A0E4B6A-538A-4C08-A5AB-BE99783FC746}" dt="2024-07-31T10:31:52.694" v="6810" actId="1076"/>
          <ac:spMkLst>
            <pc:docMk/>
            <pc:sldMk cId="263356109" sldId="845"/>
            <ac:spMk id="11" creationId="{1ACE3884-5DD3-4F86-13C6-FF34F1D35C8C}"/>
          </ac:spMkLst>
        </pc:spChg>
        <pc:spChg chg="add mod">
          <ac:chgData name="Yoel Kortick" userId="167978f5-7f40-4909-85d5-d4149554ad4e" providerId="ADAL" clId="{6A0E4B6A-538A-4C08-A5AB-BE99783FC746}" dt="2024-07-31T10:55:29.467" v="7971" actId="14100"/>
          <ac:spMkLst>
            <pc:docMk/>
            <pc:sldMk cId="263356109" sldId="845"/>
            <ac:spMk id="12" creationId="{C6D7BC80-4889-D1FA-39F4-B13FEB154817}"/>
          </ac:spMkLst>
        </pc:spChg>
        <pc:spChg chg="add">
          <ac:chgData name="Yoel Kortick" userId="167978f5-7f40-4909-85d5-d4149554ad4e" providerId="ADAL" clId="{6A0E4B6A-538A-4C08-A5AB-BE99783FC746}" dt="2024-07-31T10:33:50.137" v="6930" actId="11529"/>
          <ac:spMkLst>
            <pc:docMk/>
            <pc:sldMk cId="263356109" sldId="845"/>
            <ac:spMk id="13" creationId="{00A9D63F-821C-E057-EB50-4421CD93F0FF}"/>
          </ac:spMkLst>
        </pc:spChg>
        <pc:spChg chg="add">
          <ac:chgData name="Yoel Kortick" userId="167978f5-7f40-4909-85d5-d4149554ad4e" providerId="ADAL" clId="{6A0E4B6A-538A-4C08-A5AB-BE99783FC746}" dt="2024-07-31T10:33:55.368" v="6931" actId="11529"/>
          <ac:spMkLst>
            <pc:docMk/>
            <pc:sldMk cId="263356109" sldId="845"/>
            <ac:spMk id="14" creationId="{045014B0-0ACA-8BEA-8830-93539922263A}"/>
          </ac:spMkLst>
        </pc:spChg>
        <pc:picChg chg="add mod ord">
          <ac:chgData name="Yoel Kortick" userId="167978f5-7f40-4909-85d5-d4149554ad4e" providerId="ADAL" clId="{6A0E4B6A-538A-4C08-A5AB-BE99783FC746}" dt="2024-07-31T10:31:33.741" v="6806" actId="208"/>
          <ac:picMkLst>
            <pc:docMk/>
            <pc:sldMk cId="263356109" sldId="845"/>
            <ac:picMk id="6" creationId="{552E5942-AF93-5886-3E7B-05B3B6A68C5B}"/>
          </ac:picMkLst>
        </pc:picChg>
      </pc:sldChg>
      <pc:sldChg chg="delSp modSp del mod">
        <pc:chgData name="Yoel Kortick" userId="167978f5-7f40-4909-85d5-d4149554ad4e" providerId="ADAL" clId="{6A0E4B6A-538A-4C08-A5AB-BE99783FC746}" dt="2024-08-01T06:16:33.284" v="11885" actId="47"/>
        <pc:sldMkLst>
          <pc:docMk/>
          <pc:sldMk cId="3244784205" sldId="846"/>
        </pc:sldMkLst>
        <pc:spChg chg="del">
          <ac:chgData name="Yoel Kortick" userId="167978f5-7f40-4909-85d5-d4149554ad4e" providerId="ADAL" clId="{6A0E4B6A-538A-4C08-A5AB-BE99783FC746}" dt="2024-07-31T10:34:02.489" v="6935" actId="478"/>
          <ac:spMkLst>
            <pc:docMk/>
            <pc:sldMk cId="3244784205" sldId="846"/>
            <ac:spMk id="4" creationId="{7607213B-A963-BD4C-C936-731C92C95FE4}"/>
          </ac:spMkLst>
        </pc:spChg>
        <pc:spChg chg="del">
          <ac:chgData name="Yoel Kortick" userId="167978f5-7f40-4909-85d5-d4149554ad4e" providerId="ADAL" clId="{6A0E4B6A-538A-4C08-A5AB-BE99783FC746}" dt="2024-07-31T10:34:01.637" v="6934" actId="478"/>
          <ac:spMkLst>
            <pc:docMk/>
            <pc:sldMk cId="3244784205" sldId="846"/>
            <ac:spMk id="6" creationId="{D877B6DB-8FC1-711E-5470-45127EFAC6BA}"/>
          </ac:spMkLst>
        </pc:spChg>
        <pc:spChg chg="del">
          <ac:chgData name="Yoel Kortick" userId="167978f5-7f40-4909-85d5-d4149554ad4e" providerId="ADAL" clId="{6A0E4B6A-538A-4C08-A5AB-BE99783FC746}" dt="2024-07-31T10:34:03.486" v="6936" actId="478"/>
          <ac:spMkLst>
            <pc:docMk/>
            <pc:sldMk cId="3244784205" sldId="846"/>
            <ac:spMk id="7" creationId="{2CADB4BF-784E-7AB4-A997-0F7375129D60}"/>
          </ac:spMkLst>
        </pc:spChg>
        <pc:spChg chg="del">
          <ac:chgData name="Yoel Kortick" userId="167978f5-7f40-4909-85d5-d4149554ad4e" providerId="ADAL" clId="{6A0E4B6A-538A-4C08-A5AB-BE99783FC746}" dt="2024-07-31T09:56:56.224" v="5182" actId="478"/>
          <ac:spMkLst>
            <pc:docMk/>
            <pc:sldMk cId="3244784205" sldId="846"/>
            <ac:spMk id="8" creationId="{D7C73464-27C0-C901-E8AF-8B2E851808BE}"/>
          </ac:spMkLst>
        </pc:spChg>
        <pc:spChg chg="mod">
          <ac:chgData name="Yoel Kortick" userId="167978f5-7f40-4909-85d5-d4149554ad4e" providerId="ADAL" clId="{6A0E4B6A-538A-4C08-A5AB-BE99783FC746}" dt="2024-07-31T10:46:40.695" v="7706"/>
          <ac:spMkLst>
            <pc:docMk/>
            <pc:sldMk cId="3244784205" sldId="846"/>
            <ac:spMk id="10" creationId="{4C5297D4-1A90-BA7E-1EA2-3486955EA032}"/>
          </ac:spMkLst>
        </pc:spChg>
        <pc:spChg chg="mod">
          <ac:chgData name="Yoel Kortick" userId="167978f5-7f40-4909-85d5-d4149554ad4e" providerId="ADAL" clId="{6A0E4B6A-538A-4C08-A5AB-BE99783FC746}" dt="2024-07-31T10:56:10.104" v="8028" actId="20577"/>
          <ac:spMkLst>
            <pc:docMk/>
            <pc:sldMk cId="3244784205" sldId="846"/>
            <ac:spMk id="11" creationId="{1ACE3884-5DD3-4F86-13C6-FF34F1D35C8C}"/>
          </ac:spMkLst>
        </pc:spChg>
        <pc:picChg chg="del mod">
          <ac:chgData name="Yoel Kortick" userId="167978f5-7f40-4909-85d5-d4149554ad4e" providerId="ADAL" clId="{6A0E4B6A-538A-4C08-A5AB-BE99783FC746}" dt="2024-07-31T10:33:58.981" v="6933" actId="478"/>
          <ac:picMkLst>
            <pc:docMk/>
            <pc:sldMk cId="3244784205" sldId="846"/>
            <ac:picMk id="3" creationId="{C2E521A2-690C-2B5D-40A6-E09F884DFC81}"/>
          </ac:picMkLst>
        </pc:picChg>
      </pc:sldChg>
      <pc:sldChg chg="delSp modSp del mod">
        <pc:chgData name="Yoel Kortick" userId="167978f5-7f40-4909-85d5-d4149554ad4e" providerId="ADAL" clId="{6A0E4B6A-538A-4C08-A5AB-BE99783FC746}" dt="2024-07-31T10:35:36.525" v="7235" actId="47"/>
        <pc:sldMkLst>
          <pc:docMk/>
          <pc:sldMk cId="3318226618" sldId="847"/>
        </pc:sldMkLst>
        <pc:spChg chg="del">
          <ac:chgData name="Yoel Kortick" userId="167978f5-7f40-4909-85d5-d4149554ad4e" providerId="ADAL" clId="{6A0E4B6A-538A-4C08-A5AB-BE99783FC746}" dt="2024-07-31T09:56:57.744" v="5183" actId="478"/>
          <ac:spMkLst>
            <pc:docMk/>
            <pc:sldMk cId="3318226618" sldId="847"/>
            <ac:spMk id="6" creationId="{49DDD0D6-E641-971B-8890-BFCA11371A99}"/>
          </ac:spMkLst>
        </pc:spChg>
        <pc:spChg chg="mod">
          <ac:chgData name="Yoel Kortick" userId="167978f5-7f40-4909-85d5-d4149554ad4e" providerId="ADAL" clId="{6A0E4B6A-538A-4C08-A5AB-BE99783FC746}" dt="2024-07-31T07:05:46.706" v="4221"/>
          <ac:spMkLst>
            <pc:docMk/>
            <pc:sldMk cId="3318226618" sldId="847"/>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1587188745" sldId="848"/>
        </pc:sldMkLst>
        <pc:spChg chg="del">
          <ac:chgData name="Yoel Kortick" userId="167978f5-7f40-4909-85d5-d4149554ad4e" providerId="ADAL" clId="{6A0E4B6A-538A-4C08-A5AB-BE99783FC746}" dt="2024-07-31T09:56:58.630" v="5184" actId="478"/>
          <ac:spMkLst>
            <pc:docMk/>
            <pc:sldMk cId="1587188745" sldId="848"/>
            <ac:spMk id="2" creationId="{16E6CBC5-6F06-1261-31AD-B08B01B9DC49}"/>
          </ac:spMkLst>
        </pc:spChg>
        <pc:spChg chg="mod">
          <ac:chgData name="Yoel Kortick" userId="167978f5-7f40-4909-85d5-d4149554ad4e" providerId="ADAL" clId="{6A0E4B6A-538A-4C08-A5AB-BE99783FC746}" dt="2024-07-31T07:05:46.706" v="4221"/>
          <ac:spMkLst>
            <pc:docMk/>
            <pc:sldMk cId="1587188745" sldId="848"/>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287077075" sldId="849"/>
        </pc:sldMkLst>
        <pc:spChg chg="del">
          <ac:chgData name="Yoel Kortick" userId="167978f5-7f40-4909-85d5-d4149554ad4e" providerId="ADAL" clId="{6A0E4B6A-538A-4C08-A5AB-BE99783FC746}" dt="2024-07-31T09:56:59.631" v="5185" actId="478"/>
          <ac:spMkLst>
            <pc:docMk/>
            <pc:sldMk cId="2287077075" sldId="849"/>
            <ac:spMk id="8" creationId="{D7C73464-27C0-C901-E8AF-8B2E851808BE}"/>
          </ac:spMkLst>
        </pc:spChg>
        <pc:spChg chg="mod">
          <ac:chgData name="Yoel Kortick" userId="167978f5-7f40-4909-85d5-d4149554ad4e" providerId="ADAL" clId="{6A0E4B6A-538A-4C08-A5AB-BE99783FC746}" dt="2024-07-31T07:05:46.706" v="4221"/>
          <ac:spMkLst>
            <pc:docMk/>
            <pc:sldMk cId="2287077075" sldId="849"/>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064071988" sldId="850"/>
        </pc:sldMkLst>
        <pc:spChg chg="del">
          <ac:chgData name="Yoel Kortick" userId="167978f5-7f40-4909-85d5-d4149554ad4e" providerId="ADAL" clId="{6A0E4B6A-538A-4C08-A5AB-BE99783FC746}" dt="2024-07-31T09:57:00.882" v="5186" actId="478"/>
          <ac:spMkLst>
            <pc:docMk/>
            <pc:sldMk cId="2064071988" sldId="850"/>
            <ac:spMk id="6" creationId="{49DDD0D6-E641-971B-8890-BFCA11371A99}"/>
          </ac:spMkLst>
        </pc:spChg>
        <pc:spChg chg="mod">
          <ac:chgData name="Yoel Kortick" userId="167978f5-7f40-4909-85d5-d4149554ad4e" providerId="ADAL" clId="{6A0E4B6A-538A-4C08-A5AB-BE99783FC746}" dt="2024-07-31T07:05:46.706" v="4221"/>
          <ac:spMkLst>
            <pc:docMk/>
            <pc:sldMk cId="2064071988" sldId="850"/>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551062355" sldId="851"/>
        </pc:sldMkLst>
        <pc:spChg chg="del">
          <ac:chgData name="Yoel Kortick" userId="167978f5-7f40-4909-85d5-d4149554ad4e" providerId="ADAL" clId="{6A0E4B6A-538A-4C08-A5AB-BE99783FC746}" dt="2024-07-31T09:57:01.900" v="5187" actId="478"/>
          <ac:spMkLst>
            <pc:docMk/>
            <pc:sldMk cId="551062355" sldId="851"/>
            <ac:spMk id="2" creationId="{16E6CBC5-6F06-1261-31AD-B08B01B9DC49}"/>
          </ac:spMkLst>
        </pc:spChg>
        <pc:spChg chg="mod">
          <ac:chgData name="Yoel Kortick" userId="167978f5-7f40-4909-85d5-d4149554ad4e" providerId="ADAL" clId="{6A0E4B6A-538A-4C08-A5AB-BE99783FC746}" dt="2024-07-31T07:05:46.706" v="4221"/>
          <ac:spMkLst>
            <pc:docMk/>
            <pc:sldMk cId="551062355" sldId="851"/>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3458644488" sldId="852"/>
        </pc:sldMkLst>
        <pc:spChg chg="del">
          <ac:chgData name="Yoel Kortick" userId="167978f5-7f40-4909-85d5-d4149554ad4e" providerId="ADAL" clId="{6A0E4B6A-538A-4C08-A5AB-BE99783FC746}" dt="2024-07-31T09:57:02.872" v="5188" actId="478"/>
          <ac:spMkLst>
            <pc:docMk/>
            <pc:sldMk cId="3458644488" sldId="852"/>
            <ac:spMk id="8" creationId="{D7C73464-27C0-C901-E8AF-8B2E851808BE}"/>
          </ac:spMkLst>
        </pc:spChg>
        <pc:spChg chg="mod">
          <ac:chgData name="Yoel Kortick" userId="167978f5-7f40-4909-85d5-d4149554ad4e" providerId="ADAL" clId="{6A0E4B6A-538A-4C08-A5AB-BE99783FC746}" dt="2024-07-31T07:05:46.706" v="4221"/>
          <ac:spMkLst>
            <pc:docMk/>
            <pc:sldMk cId="3458644488" sldId="852"/>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00536909" sldId="853"/>
        </pc:sldMkLst>
        <pc:spChg chg="del">
          <ac:chgData name="Yoel Kortick" userId="167978f5-7f40-4909-85d5-d4149554ad4e" providerId="ADAL" clId="{6A0E4B6A-538A-4C08-A5AB-BE99783FC746}" dt="2024-07-31T09:57:03.790" v="5189" actId="478"/>
          <ac:spMkLst>
            <pc:docMk/>
            <pc:sldMk cId="200536909" sldId="853"/>
            <ac:spMk id="6" creationId="{49DDD0D6-E641-971B-8890-BFCA11371A99}"/>
          </ac:spMkLst>
        </pc:spChg>
        <pc:spChg chg="mod">
          <ac:chgData name="Yoel Kortick" userId="167978f5-7f40-4909-85d5-d4149554ad4e" providerId="ADAL" clId="{6A0E4B6A-538A-4C08-A5AB-BE99783FC746}" dt="2024-07-31T07:05:46.706" v="4221"/>
          <ac:spMkLst>
            <pc:docMk/>
            <pc:sldMk cId="200536909" sldId="853"/>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718108024" sldId="854"/>
        </pc:sldMkLst>
        <pc:spChg chg="del">
          <ac:chgData name="Yoel Kortick" userId="167978f5-7f40-4909-85d5-d4149554ad4e" providerId="ADAL" clId="{6A0E4B6A-538A-4C08-A5AB-BE99783FC746}" dt="2024-07-31T09:57:04.807" v="5190" actId="478"/>
          <ac:spMkLst>
            <pc:docMk/>
            <pc:sldMk cId="718108024" sldId="854"/>
            <ac:spMk id="2" creationId="{16E6CBC5-6F06-1261-31AD-B08B01B9DC49}"/>
          </ac:spMkLst>
        </pc:spChg>
        <pc:spChg chg="mod">
          <ac:chgData name="Yoel Kortick" userId="167978f5-7f40-4909-85d5-d4149554ad4e" providerId="ADAL" clId="{6A0E4B6A-538A-4C08-A5AB-BE99783FC746}" dt="2024-07-31T07:05:46.706" v="4221"/>
          <ac:spMkLst>
            <pc:docMk/>
            <pc:sldMk cId="718108024" sldId="854"/>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880011267" sldId="855"/>
        </pc:sldMkLst>
        <pc:spChg chg="del">
          <ac:chgData name="Yoel Kortick" userId="167978f5-7f40-4909-85d5-d4149554ad4e" providerId="ADAL" clId="{6A0E4B6A-538A-4C08-A5AB-BE99783FC746}" dt="2024-07-31T09:57:05.742" v="5191" actId="478"/>
          <ac:spMkLst>
            <pc:docMk/>
            <pc:sldMk cId="880011267" sldId="855"/>
            <ac:spMk id="8" creationId="{D7C73464-27C0-C901-E8AF-8B2E851808BE}"/>
          </ac:spMkLst>
        </pc:spChg>
        <pc:spChg chg="mod">
          <ac:chgData name="Yoel Kortick" userId="167978f5-7f40-4909-85d5-d4149554ad4e" providerId="ADAL" clId="{6A0E4B6A-538A-4C08-A5AB-BE99783FC746}" dt="2024-07-31T07:05:46.706" v="4221"/>
          <ac:spMkLst>
            <pc:docMk/>
            <pc:sldMk cId="880011267" sldId="855"/>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3754681516" sldId="856"/>
        </pc:sldMkLst>
        <pc:spChg chg="del">
          <ac:chgData name="Yoel Kortick" userId="167978f5-7f40-4909-85d5-d4149554ad4e" providerId="ADAL" clId="{6A0E4B6A-538A-4C08-A5AB-BE99783FC746}" dt="2024-07-31T09:57:06.665" v="5192" actId="478"/>
          <ac:spMkLst>
            <pc:docMk/>
            <pc:sldMk cId="3754681516" sldId="856"/>
            <ac:spMk id="6" creationId="{49DDD0D6-E641-971B-8890-BFCA11371A99}"/>
          </ac:spMkLst>
        </pc:spChg>
        <pc:spChg chg="mod">
          <ac:chgData name="Yoel Kortick" userId="167978f5-7f40-4909-85d5-d4149554ad4e" providerId="ADAL" clId="{6A0E4B6A-538A-4C08-A5AB-BE99783FC746}" dt="2024-07-31T07:05:46.706" v="4221"/>
          <ac:spMkLst>
            <pc:docMk/>
            <pc:sldMk cId="3754681516" sldId="856"/>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137209128" sldId="857"/>
        </pc:sldMkLst>
        <pc:spChg chg="del">
          <ac:chgData name="Yoel Kortick" userId="167978f5-7f40-4909-85d5-d4149554ad4e" providerId="ADAL" clId="{6A0E4B6A-538A-4C08-A5AB-BE99783FC746}" dt="2024-07-31T09:57:07.551" v="5193" actId="478"/>
          <ac:spMkLst>
            <pc:docMk/>
            <pc:sldMk cId="137209128" sldId="857"/>
            <ac:spMk id="2" creationId="{16E6CBC5-6F06-1261-31AD-B08B01B9DC49}"/>
          </ac:spMkLst>
        </pc:spChg>
        <pc:spChg chg="mod">
          <ac:chgData name="Yoel Kortick" userId="167978f5-7f40-4909-85d5-d4149554ad4e" providerId="ADAL" clId="{6A0E4B6A-538A-4C08-A5AB-BE99783FC746}" dt="2024-07-31T07:05:46.706" v="4221"/>
          <ac:spMkLst>
            <pc:docMk/>
            <pc:sldMk cId="137209128" sldId="857"/>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3230061764" sldId="858"/>
        </pc:sldMkLst>
        <pc:spChg chg="del">
          <ac:chgData name="Yoel Kortick" userId="167978f5-7f40-4909-85d5-d4149554ad4e" providerId="ADAL" clId="{6A0E4B6A-538A-4C08-A5AB-BE99783FC746}" dt="2024-07-31T09:57:08.518" v="5194" actId="478"/>
          <ac:spMkLst>
            <pc:docMk/>
            <pc:sldMk cId="3230061764" sldId="858"/>
            <ac:spMk id="8" creationId="{D7C73464-27C0-C901-E8AF-8B2E851808BE}"/>
          </ac:spMkLst>
        </pc:spChg>
        <pc:spChg chg="mod">
          <ac:chgData name="Yoel Kortick" userId="167978f5-7f40-4909-85d5-d4149554ad4e" providerId="ADAL" clId="{6A0E4B6A-538A-4C08-A5AB-BE99783FC746}" dt="2024-07-31T07:05:46.706" v="4221"/>
          <ac:spMkLst>
            <pc:docMk/>
            <pc:sldMk cId="3230061764" sldId="858"/>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3228132499" sldId="859"/>
        </pc:sldMkLst>
        <pc:spChg chg="del">
          <ac:chgData name="Yoel Kortick" userId="167978f5-7f40-4909-85d5-d4149554ad4e" providerId="ADAL" clId="{6A0E4B6A-538A-4C08-A5AB-BE99783FC746}" dt="2024-07-31T09:57:09.418" v="5195" actId="478"/>
          <ac:spMkLst>
            <pc:docMk/>
            <pc:sldMk cId="3228132499" sldId="859"/>
            <ac:spMk id="6" creationId="{49DDD0D6-E641-971B-8890-BFCA11371A99}"/>
          </ac:spMkLst>
        </pc:spChg>
        <pc:spChg chg="mod">
          <ac:chgData name="Yoel Kortick" userId="167978f5-7f40-4909-85d5-d4149554ad4e" providerId="ADAL" clId="{6A0E4B6A-538A-4C08-A5AB-BE99783FC746}" dt="2024-07-31T07:05:46.706" v="4221"/>
          <ac:spMkLst>
            <pc:docMk/>
            <pc:sldMk cId="3228132499" sldId="859"/>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961510153" sldId="860"/>
        </pc:sldMkLst>
        <pc:spChg chg="del">
          <ac:chgData name="Yoel Kortick" userId="167978f5-7f40-4909-85d5-d4149554ad4e" providerId="ADAL" clId="{6A0E4B6A-538A-4C08-A5AB-BE99783FC746}" dt="2024-07-31T09:57:11.191" v="5196" actId="478"/>
          <ac:spMkLst>
            <pc:docMk/>
            <pc:sldMk cId="961510153" sldId="860"/>
            <ac:spMk id="2" creationId="{16E6CBC5-6F06-1261-31AD-B08B01B9DC49}"/>
          </ac:spMkLst>
        </pc:spChg>
        <pc:spChg chg="mod">
          <ac:chgData name="Yoel Kortick" userId="167978f5-7f40-4909-85d5-d4149554ad4e" providerId="ADAL" clId="{6A0E4B6A-538A-4C08-A5AB-BE99783FC746}" dt="2024-07-31T07:05:46.706" v="4221"/>
          <ac:spMkLst>
            <pc:docMk/>
            <pc:sldMk cId="961510153" sldId="860"/>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955894540" sldId="861"/>
        </pc:sldMkLst>
        <pc:spChg chg="del">
          <ac:chgData name="Yoel Kortick" userId="167978f5-7f40-4909-85d5-d4149554ad4e" providerId="ADAL" clId="{6A0E4B6A-538A-4C08-A5AB-BE99783FC746}" dt="2024-07-31T09:57:12.178" v="5197" actId="478"/>
          <ac:spMkLst>
            <pc:docMk/>
            <pc:sldMk cId="955894540" sldId="861"/>
            <ac:spMk id="8" creationId="{D7C73464-27C0-C901-E8AF-8B2E851808BE}"/>
          </ac:spMkLst>
        </pc:spChg>
        <pc:spChg chg="mod">
          <ac:chgData name="Yoel Kortick" userId="167978f5-7f40-4909-85d5-d4149554ad4e" providerId="ADAL" clId="{6A0E4B6A-538A-4C08-A5AB-BE99783FC746}" dt="2024-07-31T07:05:46.706" v="4221"/>
          <ac:spMkLst>
            <pc:docMk/>
            <pc:sldMk cId="955894540" sldId="861"/>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1923607506" sldId="862"/>
        </pc:sldMkLst>
        <pc:spChg chg="del">
          <ac:chgData name="Yoel Kortick" userId="167978f5-7f40-4909-85d5-d4149554ad4e" providerId="ADAL" clId="{6A0E4B6A-538A-4C08-A5AB-BE99783FC746}" dt="2024-07-31T09:57:13.197" v="5198" actId="478"/>
          <ac:spMkLst>
            <pc:docMk/>
            <pc:sldMk cId="1923607506" sldId="862"/>
            <ac:spMk id="8" creationId="{46CD0D5E-B084-F05D-4522-D1704426F5F1}"/>
          </ac:spMkLst>
        </pc:spChg>
        <pc:spChg chg="mod">
          <ac:chgData name="Yoel Kortick" userId="167978f5-7f40-4909-85d5-d4149554ad4e" providerId="ADAL" clId="{6A0E4B6A-538A-4C08-A5AB-BE99783FC746}" dt="2024-07-31T07:05:46.706" v="4221"/>
          <ac:spMkLst>
            <pc:docMk/>
            <pc:sldMk cId="1923607506" sldId="862"/>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035316015" sldId="863"/>
        </pc:sldMkLst>
        <pc:spChg chg="del">
          <ac:chgData name="Yoel Kortick" userId="167978f5-7f40-4909-85d5-d4149554ad4e" providerId="ADAL" clId="{6A0E4B6A-538A-4C08-A5AB-BE99783FC746}" dt="2024-07-31T09:57:14.230" v="5199" actId="478"/>
          <ac:spMkLst>
            <pc:docMk/>
            <pc:sldMk cId="2035316015" sldId="863"/>
            <ac:spMk id="6" creationId="{49DDD0D6-E641-971B-8890-BFCA11371A99}"/>
          </ac:spMkLst>
        </pc:spChg>
        <pc:spChg chg="mod">
          <ac:chgData name="Yoel Kortick" userId="167978f5-7f40-4909-85d5-d4149554ad4e" providerId="ADAL" clId="{6A0E4B6A-538A-4C08-A5AB-BE99783FC746}" dt="2024-07-31T07:05:46.706" v="4221"/>
          <ac:spMkLst>
            <pc:docMk/>
            <pc:sldMk cId="2035316015" sldId="863"/>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101871376" sldId="864"/>
        </pc:sldMkLst>
        <pc:spChg chg="del">
          <ac:chgData name="Yoel Kortick" userId="167978f5-7f40-4909-85d5-d4149554ad4e" providerId="ADAL" clId="{6A0E4B6A-538A-4C08-A5AB-BE99783FC746}" dt="2024-07-31T09:57:15.068" v="5200" actId="478"/>
          <ac:spMkLst>
            <pc:docMk/>
            <pc:sldMk cId="2101871376" sldId="864"/>
            <ac:spMk id="6" creationId="{23D72501-1C8D-D366-F34A-72E8676FA2BB}"/>
          </ac:spMkLst>
        </pc:spChg>
        <pc:spChg chg="mod">
          <ac:chgData name="Yoel Kortick" userId="167978f5-7f40-4909-85d5-d4149554ad4e" providerId="ADAL" clId="{6A0E4B6A-538A-4C08-A5AB-BE99783FC746}" dt="2024-07-31T07:05:46.706" v="4221"/>
          <ac:spMkLst>
            <pc:docMk/>
            <pc:sldMk cId="2101871376" sldId="864"/>
            <ac:spMk id="10" creationId="{4C5297D4-1A90-BA7E-1EA2-3486955EA032}"/>
          </ac:spMkLst>
        </pc:spChg>
      </pc:sldChg>
      <pc:sldChg chg="addSp delSp modSp mod">
        <pc:chgData name="Yoel Kortick" userId="167978f5-7f40-4909-85d5-d4149554ad4e" providerId="ADAL" clId="{6A0E4B6A-538A-4C08-A5AB-BE99783FC746}" dt="2024-08-01T05:06:25.225" v="9930"/>
        <pc:sldMkLst>
          <pc:docMk/>
          <pc:sldMk cId="2470152550" sldId="865"/>
        </pc:sldMkLst>
        <pc:spChg chg="del">
          <ac:chgData name="Yoel Kortick" userId="167978f5-7f40-4909-85d5-d4149554ad4e" providerId="ADAL" clId="{6A0E4B6A-538A-4C08-A5AB-BE99783FC746}" dt="2024-07-28T13:34:38.996" v="1085" actId="478"/>
          <ac:spMkLst>
            <pc:docMk/>
            <pc:sldMk cId="2470152550" sldId="865"/>
            <ac:spMk id="2" creationId="{E26C75CA-2ACA-3F82-8C6B-B93E00F40455}"/>
          </ac:spMkLst>
        </pc:spChg>
        <pc:spChg chg="mod">
          <ac:chgData name="Yoel Kortick" userId="167978f5-7f40-4909-85d5-d4149554ad4e" providerId="ADAL" clId="{6A0E4B6A-538A-4C08-A5AB-BE99783FC746}" dt="2024-08-01T04:33:04.676" v="8434"/>
          <ac:spMkLst>
            <pc:docMk/>
            <pc:sldMk cId="2470152550" sldId="865"/>
            <ac:spMk id="10" creationId="{4C5297D4-1A90-BA7E-1EA2-3486955EA032}"/>
          </ac:spMkLst>
        </pc:spChg>
        <pc:spChg chg="mod">
          <ac:chgData name="Yoel Kortick" userId="167978f5-7f40-4909-85d5-d4149554ad4e" providerId="ADAL" clId="{6A0E4B6A-538A-4C08-A5AB-BE99783FC746}" dt="2024-08-01T05:06:25.225" v="9930"/>
          <ac:spMkLst>
            <pc:docMk/>
            <pc:sldMk cId="2470152550" sldId="865"/>
            <ac:spMk id="11" creationId="{1ACE3884-5DD3-4F86-13C6-FF34F1D35C8C}"/>
          </ac:spMkLst>
        </pc:spChg>
        <pc:graphicFrameChg chg="add mod">
          <ac:chgData name="Yoel Kortick" userId="167978f5-7f40-4909-85d5-d4149554ad4e" providerId="ADAL" clId="{6A0E4B6A-538A-4C08-A5AB-BE99783FC746}" dt="2024-07-28T13:36:03.179" v="1225"/>
          <ac:graphicFrameMkLst>
            <pc:docMk/>
            <pc:sldMk cId="2470152550" sldId="865"/>
            <ac:graphicFrameMk id="4" creationId="{87EA94B7-A768-DA2A-A84F-C3B734C14D4E}"/>
          </ac:graphicFrameMkLst>
        </pc:graphicFrameChg>
        <pc:graphicFrameChg chg="add del mod modGraphic">
          <ac:chgData name="Yoel Kortick" userId="167978f5-7f40-4909-85d5-d4149554ad4e" providerId="ADAL" clId="{6A0E4B6A-538A-4C08-A5AB-BE99783FC746}" dt="2024-07-28T13:36:19.606" v="1229" actId="478"/>
          <ac:graphicFrameMkLst>
            <pc:docMk/>
            <pc:sldMk cId="2470152550" sldId="865"/>
            <ac:graphicFrameMk id="5" creationId="{35D74553-4B0A-D88D-1D8F-5E195FDD4A2C}"/>
          </ac:graphicFrameMkLst>
        </pc:graphicFrameChg>
        <pc:graphicFrameChg chg="add mod">
          <ac:chgData name="Yoel Kortick" userId="167978f5-7f40-4909-85d5-d4149554ad4e" providerId="ADAL" clId="{6A0E4B6A-538A-4C08-A5AB-BE99783FC746}" dt="2024-07-28T13:37:27.413" v="1240"/>
          <ac:graphicFrameMkLst>
            <pc:docMk/>
            <pc:sldMk cId="2470152550" sldId="865"/>
            <ac:graphicFrameMk id="6" creationId="{E5D729A8-9D09-BC85-F440-CEA7A85F3582}"/>
          </ac:graphicFrameMkLst>
        </pc:graphicFrameChg>
        <pc:picChg chg="del">
          <ac:chgData name="Yoel Kortick" userId="167978f5-7f40-4909-85d5-d4149554ad4e" providerId="ADAL" clId="{6A0E4B6A-538A-4C08-A5AB-BE99783FC746}" dt="2024-07-28T13:34:37.638" v="1084" actId="478"/>
          <ac:picMkLst>
            <pc:docMk/>
            <pc:sldMk cId="2470152550" sldId="865"/>
            <ac:picMk id="3" creationId="{CEB0672D-27CE-A1F7-B268-E08FE7025A58}"/>
          </ac:picMkLst>
        </pc:picChg>
      </pc:sldChg>
      <pc:sldChg chg="modSp del">
        <pc:chgData name="Yoel Kortick" userId="167978f5-7f40-4909-85d5-d4149554ad4e" providerId="ADAL" clId="{6A0E4B6A-538A-4C08-A5AB-BE99783FC746}" dt="2024-07-31T06:57:25.642" v="4106" actId="47"/>
        <pc:sldMkLst>
          <pc:docMk/>
          <pc:sldMk cId="3925604203" sldId="866"/>
        </pc:sldMkLst>
        <pc:spChg chg="mod">
          <ac:chgData name="Yoel Kortick" userId="167978f5-7f40-4909-85d5-d4149554ad4e" providerId="ADAL" clId="{6A0E4B6A-538A-4C08-A5AB-BE99783FC746}" dt="2024-07-28T14:28:30.773" v="2041"/>
          <ac:spMkLst>
            <pc:docMk/>
            <pc:sldMk cId="3925604203" sldId="866"/>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997723737" sldId="867"/>
        </pc:sldMkLst>
        <pc:spChg chg="mod">
          <ac:chgData name="Yoel Kortick" userId="167978f5-7f40-4909-85d5-d4149554ad4e" providerId="ADAL" clId="{6A0E4B6A-538A-4C08-A5AB-BE99783FC746}" dt="2024-07-28T14:28:30.773" v="2041"/>
          <ac:spMkLst>
            <pc:docMk/>
            <pc:sldMk cId="997723737" sldId="867"/>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2767967639" sldId="868"/>
        </pc:sldMkLst>
        <pc:spChg chg="mod">
          <ac:chgData name="Yoel Kortick" userId="167978f5-7f40-4909-85d5-d4149554ad4e" providerId="ADAL" clId="{6A0E4B6A-538A-4C08-A5AB-BE99783FC746}" dt="2024-07-28T14:28:30.773" v="2041"/>
          <ac:spMkLst>
            <pc:docMk/>
            <pc:sldMk cId="2767967639" sldId="868"/>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796258114" sldId="869"/>
        </pc:sldMkLst>
        <pc:spChg chg="mod">
          <ac:chgData name="Yoel Kortick" userId="167978f5-7f40-4909-85d5-d4149554ad4e" providerId="ADAL" clId="{6A0E4B6A-538A-4C08-A5AB-BE99783FC746}" dt="2024-07-28T14:28:30.773" v="2041"/>
          <ac:spMkLst>
            <pc:docMk/>
            <pc:sldMk cId="796258114" sldId="869"/>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583574960" sldId="870"/>
        </pc:sldMkLst>
        <pc:spChg chg="mod">
          <ac:chgData name="Yoel Kortick" userId="167978f5-7f40-4909-85d5-d4149554ad4e" providerId="ADAL" clId="{6A0E4B6A-538A-4C08-A5AB-BE99783FC746}" dt="2024-07-28T14:28:30.773" v="2041"/>
          <ac:spMkLst>
            <pc:docMk/>
            <pc:sldMk cId="583574960" sldId="870"/>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3739584296" sldId="871"/>
        </pc:sldMkLst>
        <pc:spChg chg="mod">
          <ac:chgData name="Yoel Kortick" userId="167978f5-7f40-4909-85d5-d4149554ad4e" providerId="ADAL" clId="{6A0E4B6A-538A-4C08-A5AB-BE99783FC746}" dt="2024-07-28T14:28:30.773" v="2041"/>
          <ac:spMkLst>
            <pc:docMk/>
            <pc:sldMk cId="3739584296" sldId="871"/>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3722635618" sldId="872"/>
        </pc:sldMkLst>
        <pc:spChg chg="mod">
          <ac:chgData name="Yoel Kortick" userId="167978f5-7f40-4909-85d5-d4149554ad4e" providerId="ADAL" clId="{6A0E4B6A-538A-4C08-A5AB-BE99783FC746}" dt="2024-07-28T14:28:30.773" v="2041"/>
          <ac:spMkLst>
            <pc:docMk/>
            <pc:sldMk cId="3722635618" sldId="872"/>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41582025" sldId="873"/>
        </pc:sldMkLst>
        <pc:spChg chg="mod">
          <ac:chgData name="Yoel Kortick" userId="167978f5-7f40-4909-85d5-d4149554ad4e" providerId="ADAL" clId="{6A0E4B6A-538A-4C08-A5AB-BE99783FC746}" dt="2024-07-28T14:28:30.773" v="2041"/>
          <ac:spMkLst>
            <pc:docMk/>
            <pc:sldMk cId="441582025" sldId="873"/>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1653946103" sldId="874"/>
        </pc:sldMkLst>
        <pc:spChg chg="mod">
          <ac:chgData name="Yoel Kortick" userId="167978f5-7f40-4909-85d5-d4149554ad4e" providerId="ADAL" clId="{6A0E4B6A-538A-4C08-A5AB-BE99783FC746}" dt="2024-07-28T14:28:30.773" v="2041"/>
          <ac:spMkLst>
            <pc:docMk/>
            <pc:sldMk cId="1653946103" sldId="874"/>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4057651024" sldId="875"/>
        </pc:sldMkLst>
        <pc:spChg chg="mod">
          <ac:chgData name="Yoel Kortick" userId="167978f5-7f40-4909-85d5-d4149554ad4e" providerId="ADAL" clId="{6A0E4B6A-538A-4C08-A5AB-BE99783FC746}" dt="2024-07-31T07:05:46.706" v="4221"/>
          <ac:spMkLst>
            <pc:docMk/>
            <pc:sldMk cId="4057651024" sldId="875"/>
            <ac:spMk id="13" creationId="{F4F9CE6C-EB7E-DBFE-C77E-B97A93A03817}"/>
          </ac:spMkLst>
        </pc:spChg>
      </pc:sldChg>
      <pc:sldChg chg="modSp del">
        <pc:chgData name="Yoel Kortick" userId="167978f5-7f40-4909-85d5-d4149554ad4e" providerId="ADAL" clId="{6A0E4B6A-538A-4C08-A5AB-BE99783FC746}" dt="2024-07-31T10:35:36.525" v="7235" actId="47"/>
        <pc:sldMkLst>
          <pc:docMk/>
          <pc:sldMk cId="1773283059" sldId="876"/>
        </pc:sldMkLst>
        <pc:spChg chg="mod">
          <ac:chgData name="Yoel Kortick" userId="167978f5-7f40-4909-85d5-d4149554ad4e" providerId="ADAL" clId="{6A0E4B6A-538A-4C08-A5AB-BE99783FC746}" dt="2024-07-31T07:05:46.706" v="4221"/>
          <ac:spMkLst>
            <pc:docMk/>
            <pc:sldMk cId="1773283059" sldId="876"/>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3015850134" sldId="877"/>
        </pc:sldMkLst>
        <pc:spChg chg="mod">
          <ac:chgData name="Yoel Kortick" userId="167978f5-7f40-4909-85d5-d4149554ad4e" providerId="ADAL" clId="{6A0E4B6A-538A-4C08-A5AB-BE99783FC746}" dt="2024-07-31T07:05:46.706" v="4221"/>
          <ac:spMkLst>
            <pc:docMk/>
            <pc:sldMk cId="3015850134" sldId="877"/>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4160933067" sldId="878"/>
        </pc:sldMkLst>
        <pc:spChg chg="mod">
          <ac:chgData name="Yoel Kortick" userId="167978f5-7f40-4909-85d5-d4149554ad4e" providerId="ADAL" clId="{6A0E4B6A-538A-4C08-A5AB-BE99783FC746}" dt="2024-07-31T07:05:46.706" v="4221"/>
          <ac:spMkLst>
            <pc:docMk/>
            <pc:sldMk cId="4160933067" sldId="878"/>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1460578844" sldId="879"/>
        </pc:sldMkLst>
        <pc:spChg chg="mod">
          <ac:chgData name="Yoel Kortick" userId="167978f5-7f40-4909-85d5-d4149554ad4e" providerId="ADAL" clId="{6A0E4B6A-538A-4C08-A5AB-BE99783FC746}" dt="2024-07-31T07:05:46.706" v="4221"/>
          <ac:spMkLst>
            <pc:docMk/>
            <pc:sldMk cId="1460578844" sldId="879"/>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3681213784" sldId="880"/>
        </pc:sldMkLst>
        <pc:spChg chg="mod">
          <ac:chgData name="Yoel Kortick" userId="167978f5-7f40-4909-85d5-d4149554ad4e" providerId="ADAL" clId="{6A0E4B6A-538A-4C08-A5AB-BE99783FC746}" dt="2024-07-31T07:05:46.706" v="4221"/>
          <ac:spMkLst>
            <pc:docMk/>
            <pc:sldMk cId="3681213784" sldId="880"/>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3780900372" sldId="883"/>
        </pc:sldMkLst>
        <pc:spChg chg="mod">
          <ac:chgData name="Yoel Kortick" userId="167978f5-7f40-4909-85d5-d4149554ad4e" providerId="ADAL" clId="{6A0E4B6A-538A-4C08-A5AB-BE99783FC746}" dt="2024-07-31T07:05:46.706" v="4221"/>
          <ac:spMkLst>
            <pc:docMk/>
            <pc:sldMk cId="3780900372" sldId="883"/>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566008943" sldId="884"/>
        </pc:sldMkLst>
        <pc:spChg chg="mod">
          <ac:chgData name="Yoel Kortick" userId="167978f5-7f40-4909-85d5-d4149554ad4e" providerId="ADAL" clId="{6A0E4B6A-538A-4C08-A5AB-BE99783FC746}" dt="2024-07-31T07:05:46.706" v="4221"/>
          <ac:spMkLst>
            <pc:docMk/>
            <pc:sldMk cId="566008943" sldId="884"/>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2713043322" sldId="885"/>
        </pc:sldMkLst>
        <pc:spChg chg="mod">
          <ac:chgData name="Yoel Kortick" userId="167978f5-7f40-4909-85d5-d4149554ad4e" providerId="ADAL" clId="{6A0E4B6A-538A-4C08-A5AB-BE99783FC746}" dt="2024-07-31T07:05:46.706" v="4221"/>
          <ac:spMkLst>
            <pc:docMk/>
            <pc:sldMk cId="2713043322" sldId="885"/>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559326859" sldId="886"/>
        </pc:sldMkLst>
        <pc:spChg chg="mod">
          <ac:chgData name="Yoel Kortick" userId="167978f5-7f40-4909-85d5-d4149554ad4e" providerId="ADAL" clId="{6A0E4B6A-538A-4C08-A5AB-BE99783FC746}" dt="2024-07-31T07:05:46.706" v="4221"/>
          <ac:spMkLst>
            <pc:docMk/>
            <pc:sldMk cId="559326859" sldId="886"/>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701045140" sldId="887"/>
        </pc:sldMkLst>
        <pc:spChg chg="mod">
          <ac:chgData name="Yoel Kortick" userId="167978f5-7f40-4909-85d5-d4149554ad4e" providerId="ADAL" clId="{6A0E4B6A-538A-4C08-A5AB-BE99783FC746}" dt="2024-07-31T07:05:46.706" v="4221"/>
          <ac:spMkLst>
            <pc:docMk/>
            <pc:sldMk cId="701045140" sldId="887"/>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3176555509" sldId="888"/>
        </pc:sldMkLst>
        <pc:spChg chg="mod">
          <ac:chgData name="Yoel Kortick" userId="167978f5-7f40-4909-85d5-d4149554ad4e" providerId="ADAL" clId="{6A0E4B6A-538A-4C08-A5AB-BE99783FC746}" dt="2024-07-31T07:05:46.706" v="4221"/>
          <ac:spMkLst>
            <pc:docMk/>
            <pc:sldMk cId="3176555509" sldId="888"/>
            <ac:spMk id="10" creationId="{4C5297D4-1A90-BA7E-1EA2-3486955EA032}"/>
          </ac:spMkLst>
        </pc:spChg>
      </pc:sldChg>
      <pc:sldChg chg="modSp del mod">
        <pc:chgData name="Yoel Kortick" userId="167978f5-7f40-4909-85d5-d4149554ad4e" providerId="ADAL" clId="{6A0E4B6A-538A-4C08-A5AB-BE99783FC746}" dt="2024-07-28T14:42:55.487" v="2390" actId="47"/>
        <pc:sldMkLst>
          <pc:docMk/>
          <pc:sldMk cId="346633897" sldId="889"/>
        </pc:sldMkLst>
        <pc:spChg chg="mod">
          <ac:chgData name="Yoel Kortick" userId="167978f5-7f40-4909-85d5-d4149554ad4e" providerId="ADAL" clId="{6A0E4B6A-538A-4C08-A5AB-BE99783FC746}" dt="2024-07-28T14:38:21.468" v="2227" actId="6549"/>
          <ac:spMkLst>
            <pc:docMk/>
            <pc:sldMk cId="346633897" sldId="889"/>
            <ac:spMk id="11" creationId="{1ACE3884-5DD3-4F86-13C6-FF34F1D35C8C}"/>
          </ac:spMkLst>
        </pc:spChg>
      </pc:sldChg>
      <pc:sldChg chg="addSp delSp modSp add mod">
        <pc:chgData name="Yoel Kortick" userId="167978f5-7f40-4909-85d5-d4149554ad4e" providerId="ADAL" clId="{6A0E4B6A-538A-4C08-A5AB-BE99783FC746}" dt="2024-08-01T06:57:15.197" v="12710" actId="313"/>
        <pc:sldMkLst>
          <pc:docMk/>
          <pc:sldMk cId="1082952642" sldId="890"/>
        </pc:sldMkLst>
        <pc:spChg chg="del mod">
          <ac:chgData name="Yoel Kortick" userId="167978f5-7f40-4909-85d5-d4149554ad4e" providerId="ADAL" clId="{6A0E4B6A-538A-4C08-A5AB-BE99783FC746}" dt="2024-08-01T04:44:37.416" v="9133" actId="478"/>
          <ac:spMkLst>
            <pc:docMk/>
            <pc:sldMk cId="1082952642" sldId="890"/>
            <ac:spMk id="4" creationId="{E049EC7A-205B-54DB-3550-AB95FDA75BD2}"/>
          </ac:spMkLst>
        </pc:spChg>
        <pc:spChg chg="add mod">
          <ac:chgData name="Yoel Kortick" userId="167978f5-7f40-4909-85d5-d4149554ad4e" providerId="ADAL" clId="{6A0E4B6A-538A-4C08-A5AB-BE99783FC746}" dt="2024-08-01T04:48:33.504" v="9204" actId="1076"/>
          <ac:spMkLst>
            <pc:docMk/>
            <pc:sldMk cId="1082952642" sldId="890"/>
            <ac:spMk id="6" creationId="{1CA7F23E-2225-4C43-4D97-76BC9656C996}"/>
          </ac:spMkLst>
        </pc:spChg>
        <pc:spChg chg="del">
          <ac:chgData name="Yoel Kortick" userId="167978f5-7f40-4909-85d5-d4149554ad4e" providerId="ADAL" clId="{6A0E4B6A-538A-4C08-A5AB-BE99783FC746}" dt="2024-07-28T13:45:46.282" v="1741" actId="478"/>
          <ac:spMkLst>
            <pc:docMk/>
            <pc:sldMk cId="1082952642" sldId="890"/>
            <ac:spMk id="6" creationId="{8B683C8B-1796-57E4-EB36-25181015216C}"/>
          </ac:spMkLst>
        </pc:spChg>
        <pc:spChg chg="add del mod">
          <ac:chgData name="Yoel Kortick" userId="167978f5-7f40-4909-85d5-d4149554ad4e" providerId="ADAL" clId="{6A0E4B6A-538A-4C08-A5AB-BE99783FC746}" dt="2024-08-01T04:44:37.416" v="9133" actId="478"/>
          <ac:spMkLst>
            <pc:docMk/>
            <pc:sldMk cId="1082952642" sldId="890"/>
            <ac:spMk id="7" creationId="{B1EF0674-75EA-6EAE-0DCC-3BDD12A20D28}"/>
          </ac:spMkLst>
        </pc:spChg>
        <pc:spChg chg="add del mod">
          <ac:chgData name="Yoel Kortick" userId="167978f5-7f40-4909-85d5-d4149554ad4e" providerId="ADAL" clId="{6A0E4B6A-538A-4C08-A5AB-BE99783FC746}" dt="2024-08-01T04:44:37.416" v="9133" actId="478"/>
          <ac:spMkLst>
            <pc:docMk/>
            <pc:sldMk cId="1082952642" sldId="890"/>
            <ac:spMk id="8" creationId="{E2435DBD-304E-BF4A-128E-EE5C98F8041E}"/>
          </ac:spMkLst>
        </pc:spChg>
        <pc:spChg chg="mod">
          <ac:chgData name="Yoel Kortick" userId="167978f5-7f40-4909-85d5-d4149554ad4e" providerId="ADAL" clId="{6A0E4B6A-538A-4C08-A5AB-BE99783FC746}" dt="2024-08-01T04:33:04.676" v="8434"/>
          <ac:spMkLst>
            <pc:docMk/>
            <pc:sldMk cId="1082952642" sldId="890"/>
            <ac:spMk id="10" creationId="{4C5297D4-1A90-BA7E-1EA2-3486955EA032}"/>
          </ac:spMkLst>
        </pc:spChg>
        <pc:spChg chg="mod">
          <ac:chgData name="Yoel Kortick" userId="167978f5-7f40-4909-85d5-d4149554ad4e" providerId="ADAL" clId="{6A0E4B6A-538A-4C08-A5AB-BE99783FC746}" dt="2024-07-28T13:44:38.334" v="1735" actId="20577"/>
          <ac:spMkLst>
            <pc:docMk/>
            <pc:sldMk cId="1082952642" sldId="890"/>
            <ac:spMk id="11" creationId="{1ACE3884-5DD3-4F86-13C6-FF34F1D35C8C}"/>
          </ac:spMkLst>
        </pc:spChg>
        <pc:spChg chg="add mod">
          <ac:chgData name="Yoel Kortick" userId="167978f5-7f40-4909-85d5-d4149554ad4e" providerId="ADAL" clId="{6A0E4B6A-538A-4C08-A5AB-BE99783FC746}" dt="2024-08-01T04:48:17.373" v="9200" actId="14100"/>
          <ac:spMkLst>
            <pc:docMk/>
            <pc:sldMk cId="1082952642" sldId="890"/>
            <ac:spMk id="13" creationId="{9ED445F1-7BC4-D038-089A-E1172472A4E7}"/>
          </ac:spMkLst>
        </pc:spChg>
        <pc:spChg chg="add mod">
          <ac:chgData name="Yoel Kortick" userId="167978f5-7f40-4909-85d5-d4149554ad4e" providerId="ADAL" clId="{6A0E4B6A-538A-4C08-A5AB-BE99783FC746}" dt="2024-08-01T04:51:11.931" v="9268" actId="14100"/>
          <ac:spMkLst>
            <pc:docMk/>
            <pc:sldMk cId="1082952642" sldId="890"/>
            <ac:spMk id="17" creationId="{409A6DC2-7247-2148-5101-9E856DF67228}"/>
          </ac:spMkLst>
        </pc:spChg>
        <pc:spChg chg="add mod">
          <ac:chgData name="Yoel Kortick" userId="167978f5-7f40-4909-85d5-d4149554ad4e" providerId="ADAL" clId="{6A0E4B6A-538A-4C08-A5AB-BE99783FC746}" dt="2024-08-01T04:50:26.981" v="9250" actId="1035"/>
          <ac:spMkLst>
            <pc:docMk/>
            <pc:sldMk cId="1082952642" sldId="890"/>
            <ac:spMk id="19" creationId="{6B395F37-B822-1F00-C8F9-5CEAAFAF3A2F}"/>
          </ac:spMkLst>
        </pc:spChg>
        <pc:spChg chg="add">
          <ac:chgData name="Yoel Kortick" userId="167978f5-7f40-4909-85d5-d4149554ad4e" providerId="ADAL" clId="{6A0E4B6A-538A-4C08-A5AB-BE99783FC746}" dt="2024-08-01T05:53:39.534" v="11308" actId="11529"/>
          <ac:spMkLst>
            <pc:docMk/>
            <pc:sldMk cId="1082952642" sldId="890"/>
            <ac:spMk id="23" creationId="{1361CDA1-5126-B76A-4193-C3B7FB8AF15E}"/>
          </ac:spMkLst>
        </pc:spChg>
        <pc:spChg chg="add mod">
          <ac:chgData name="Yoel Kortick" userId="167978f5-7f40-4909-85d5-d4149554ad4e" providerId="ADAL" clId="{6A0E4B6A-538A-4C08-A5AB-BE99783FC746}" dt="2024-08-01T05:53:53.251" v="11315" actId="14100"/>
          <ac:spMkLst>
            <pc:docMk/>
            <pc:sldMk cId="1082952642" sldId="890"/>
            <ac:spMk id="24" creationId="{B364A7E6-4838-4E7B-9746-F35D1AAB39B9}"/>
          </ac:spMkLst>
        </pc:spChg>
        <pc:spChg chg="add mod">
          <ac:chgData name="Yoel Kortick" userId="167978f5-7f40-4909-85d5-d4149554ad4e" providerId="ADAL" clId="{6A0E4B6A-538A-4C08-A5AB-BE99783FC746}" dt="2024-08-01T06:57:15.197" v="12710" actId="313"/>
          <ac:spMkLst>
            <pc:docMk/>
            <pc:sldMk cId="1082952642" sldId="890"/>
            <ac:spMk id="25" creationId="{AAB01B2D-2DE4-0B13-A4EB-66FD437D8585}"/>
          </ac:spMkLst>
        </pc:spChg>
        <pc:picChg chg="add del mod ord">
          <ac:chgData name="Yoel Kortick" userId="167978f5-7f40-4909-85d5-d4149554ad4e" providerId="ADAL" clId="{6A0E4B6A-538A-4C08-A5AB-BE99783FC746}" dt="2024-08-01T04:44:37.416" v="9133" actId="478"/>
          <ac:picMkLst>
            <pc:docMk/>
            <pc:sldMk cId="1082952642" sldId="890"/>
            <ac:picMk id="3" creationId="{941BEF55-FA83-E4CF-6A68-7D34EB1D6AB6}"/>
          </ac:picMkLst>
        </pc:picChg>
        <pc:picChg chg="del">
          <ac:chgData name="Yoel Kortick" userId="167978f5-7f40-4909-85d5-d4149554ad4e" providerId="ADAL" clId="{6A0E4B6A-538A-4C08-A5AB-BE99783FC746}" dt="2024-07-28T13:45:32.194" v="1736" actId="478"/>
          <ac:picMkLst>
            <pc:docMk/>
            <pc:sldMk cId="1082952642" sldId="890"/>
            <ac:picMk id="5" creationId="{99ACE92B-56D1-6BE3-1DA8-72C62EBF6A7F}"/>
          </ac:picMkLst>
        </pc:picChg>
        <pc:picChg chg="add mod">
          <ac:chgData name="Yoel Kortick" userId="167978f5-7f40-4909-85d5-d4149554ad4e" providerId="ADAL" clId="{6A0E4B6A-538A-4C08-A5AB-BE99783FC746}" dt="2024-08-01T04:48:10.390" v="9198" actId="1076"/>
          <ac:picMkLst>
            <pc:docMk/>
            <pc:sldMk cId="1082952642" sldId="890"/>
            <ac:picMk id="5" creationId="{C8C1C1C3-6225-A664-2F01-0793D98F9C03}"/>
          </ac:picMkLst>
        </pc:picChg>
        <pc:cxnChg chg="add del mod">
          <ac:chgData name="Yoel Kortick" userId="167978f5-7f40-4909-85d5-d4149554ad4e" providerId="ADAL" clId="{6A0E4B6A-538A-4C08-A5AB-BE99783FC746}" dt="2024-08-01T04:44:37.416" v="9133" actId="478"/>
          <ac:cxnSpMkLst>
            <pc:docMk/>
            <pc:sldMk cId="1082952642" sldId="890"/>
            <ac:cxnSpMk id="12" creationId="{F776977A-CDA9-088F-FD8E-B729ED58E174}"/>
          </ac:cxnSpMkLst>
        </pc:cxnChg>
        <pc:cxnChg chg="add del mod">
          <ac:chgData name="Yoel Kortick" userId="167978f5-7f40-4909-85d5-d4149554ad4e" providerId="ADAL" clId="{6A0E4B6A-538A-4C08-A5AB-BE99783FC746}" dt="2024-07-30T12:19:35.718" v="3021" actId="478"/>
          <ac:cxnSpMkLst>
            <pc:docMk/>
            <pc:sldMk cId="1082952642" sldId="890"/>
            <ac:cxnSpMk id="13" creationId="{BE8D4F2B-0E3F-D8E7-0660-70DDAB56F4EC}"/>
          </ac:cxnSpMkLst>
        </pc:cxnChg>
        <pc:cxnChg chg="add del mod">
          <ac:chgData name="Yoel Kortick" userId="167978f5-7f40-4909-85d5-d4149554ad4e" providerId="ADAL" clId="{6A0E4B6A-538A-4C08-A5AB-BE99783FC746}" dt="2024-08-01T04:44:37.416" v="9133" actId="478"/>
          <ac:cxnSpMkLst>
            <pc:docMk/>
            <pc:sldMk cId="1082952642" sldId="890"/>
            <ac:cxnSpMk id="14" creationId="{5A3E1428-47C8-993E-C7B1-79AAA9D32338}"/>
          </ac:cxnSpMkLst>
        </pc:cxnChg>
        <pc:cxnChg chg="add mod">
          <ac:chgData name="Yoel Kortick" userId="167978f5-7f40-4909-85d5-d4149554ad4e" providerId="ADAL" clId="{6A0E4B6A-538A-4C08-A5AB-BE99783FC746}" dt="2024-08-01T04:48:23.216" v="9202" actId="14100"/>
          <ac:cxnSpMkLst>
            <pc:docMk/>
            <pc:sldMk cId="1082952642" sldId="890"/>
            <ac:cxnSpMk id="15" creationId="{EA7502B9-81F2-F732-B099-E5ED1A8A5909}"/>
          </ac:cxnSpMkLst>
        </pc:cxnChg>
        <pc:cxnChg chg="add mod">
          <ac:chgData name="Yoel Kortick" userId="167978f5-7f40-4909-85d5-d4149554ad4e" providerId="ADAL" clId="{6A0E4B6A-538A-4C08-A5AB-BE99783FC746}" dt="2024-08-01T04:51:21.730" v="9270" actId="14100"/>
          <ac:cxnSpMkLst>
            <pc:docMk/>
            <pc:sldMk cId="1082952642" sldId="890"/>
            <ac:cxnSpMk id="18" creationId="{B33324B2-F19F-0A2E-4365-C20C13AB857C}"/>
          </ac:cxnSpMkLst>
        </pc:cxnChg>
        <pc:cxnChg chg="add">
          <ac:chgData name="Yoel Kortick" userId="167978f5-7f40-4909-85d5-d4149554ad4e" providerId="ADAL" clId="{6A0E4B6A-538A-4C08-A5AB-BE99783FC746}" dt="2024-08-01T05:54:56.623" v="11427" actId="11529"/>
          <ac:cxnSpMkLst>
            <pc:docMk/>
            <pc:sldMk cId="1082952642" sldId="890"/>
            <ac:cxnSpMk id="27" creationId="{9F4A5F89-3370-62FE-043A-CE03AD74F22C}"/>
          </ac:cxnSpMkLst>
        </pc:cxnChg>
        <pc:cxnChg chg="add">
          <ac:chgData name="Yoel Kortick" userId="167978f5-7f40-4909-85d5-d4149554ad4e" providerId="ADAL" clId="{6A0E4B6A-538A-4C08-A5AB-BE99783FC746}" dt="2024-08-01T05:55:02.213" v="11428" actId="11529"/>
          <ac:cxnSpMkLst>
            <pc:docMk/>
            <pc:sldMk cId="1082952642" sldId="890"/>
            <ac:cxnSpMk id="29" creationId="{FC13F329-D19A-8EA6-C831-4CA761CA981D}"/>
          </ac:cxnSpMkLst>
        </pc:cxnChg>
      </pc:sldChg>
      <pc:sldChg chg="del">
        <pc:chgData name="Yoel Kortick" userId="167978f5-7f40-4909-85d5-d4149554ad4e" providerId="ADAL" clId="{6A0E4B6A-538A-4C08-A5AB-BE99783FC746}" dt="2024-07-28T13:31:37.454" v="595" actId="47"/>
        <pc:sldMkLst>
          <pc:docMk/>
          <pc:sldMk cId="1464739315" sldId="890"/>
        </pc:sldMkLst>
      </pc:sldChg>
      <pc:sldChg chg="del">
        <pc:chgData name="Yoel Kortick" userId="167978f5-7f40-4909-85d5-d4149554ad4e" providerId="ADAL" clId="{6A0E4B6A-538A-4C08-A5AB-BE99783FC746}" dt="2024-07-28T13:31:36.594" v="594" actId="47"/>
        <pc:sldMkLst>
          <pc:docMk/>
          <pc:sldMk cId="879003815" sldId="891"/>
        </pc:sldMkLst>
      </pc:sldChg>
      <pc:sldChg chg="addSp delSp modSp add del mod">
        <pc:chgData name="Yoel Kortick" userId="167978f5-7f40-4909-85d5-d4149554ad4e" providerId="ADAL" clId="{6A0E4B6A-538A-4C08-A5AB-BE99783FC746}" dt="2024-07-30T12:26:08.073" v="3119" actId="47"/>
        <pc:sldMkLst>
          <pc:docMk/>
          <pc:sldMk cId="1001191438" sldId="891"/>
        </pc:sldMkLst>
        <pc:spChg chg="mod">
          <ac:chgData name="Yoel Kortick" userId="167978f5-7f40-4909-85d5-d4149554ad4e" providerId="ADAL" clId="{6A0E4B6A-538A-4C08-A5AB-BE99783FC746}" dt="2024-07-28T13:47:09.330" v="1789" actId="1076"/>
          <ac:spMkLst>
            <pc:docMk/>
            <pc:sldMk cId="1001191438" sldId="891"/>
            <ac:spMk id="4" creationId="{E049EC7A-205B-54DB-3550-AB95FDA75BD2}"/>
          </ac:spMkLst>
        </pc:spChg>
        <pc:spChg chg="mod">
          <ac:chgData name="Yoel Kortick" userId="167978f5-7f40-4909-85d5-d4149554ad4e" providerId="ADAL" clId="{6A0E4B6A-538A-4C08-A5AB-BE99783FC746}" dt="2024-07-28T13:47:05.219" v="1788" actId="1076"/>
          <ac:spMkLst>
            <pc:docMk/>
            <pc:sldMk cId="1001191438" sldId="891"/>
            <ac:spMk id="6" creationId="{8B683C8B-1796-57E4-EB36-25181015216C}"/>
          </ac:spMkLst>
        </pc:spChg>
        <pc:spChg chg="mod">
          <ac:chgData name="Yoel Kortick" userId="167978f5-7f40-4909-85d5-d4149554ad4e" providerId="ADAL" clId="{6A0E4B6A-538A-4C08-A5AB-BE99783FC746}" dt="2024-07-28T14:43:53.168" v="2451"/>
          <ac:spMkLst>
            <pc:docMk/>
            <pc:sldMk cId="1001191438" sldId="891"/>
            <ac:spMk id="10" creationId="{4C5297D4-1A90-BA7E-1EA2-3486955EA032}"/>
          </ac:spMkLst>
        </pc:spChg>
        <pc:spChg chg="mod">
          <ac:chgData name="Yoel Kortick" userId="167978f5-7f40-4909-85d5-d4149554ad4e" providerId="ADAL" clId="{6A0E4B6A-538A-4C08-A5AB-BE99783FC746}" dt="2024-07-30T07:22:49.497" v="2583" actId="14100"/>
          <ac:spMkLst>
            <pc:docMk/>
            <pc:sldMk cId="1001191438" sldId="891"/>
            <ac:spMk id="11" creationId="{1ACE3884-5DD3-4F86-13C6-FF34F1D35C8C}"/>
          </ac:spMkLst>
        </pc:spChg>
        <pc:picChg chg="add mod ord">
          <ac:chgData name="Yoel Kortick" userId="167978f5-7f40-4909-85d5-d4149554ad4e" providerId="ADAL" clId="{6A0E4B6A-538A-4C08-A5AB-BE99783FC746}" dt="2024-07-28T13:48:06.994" v="1842" actId="208"/>
          <ac:picMkLst>
            <pc:docMk/>
            <pc:sldMk cId="1001191438" sldId="891"/>
            <ac:picMk id="3" creationId="{5E50FFF7-6A97-4D8B-087F-EF9174B3E0CF}"/>
          </ac:picMkLst>
        </pc:picChg>
        <pc:picChg chg="del">
          <ac:chgData name="Yoel Kortick" userId="167978f5-7f40-4909-85d5-d4149554ad4e" providerId="ADAL" clId="{6A0E4B6A-538A-4C08-A5AB-BE99783FC746}" dt="2024-07-28T13:46:47.625" v="1745" actId="478"/>
          <ac:picMkLst>
            <pc:docMk/>
            <pc:sldMk cId="1001191438" sldId="891"/>
            <ac:picMk id="5" creationId="{99ACE92B-56D1-6BE3-1DA8-72C62EBF6A7F}"/>
          </ac:picMkLst>
        </pc:picChg>
      </pc:sldChg>
      <pc:sldChg chg="del">
        <pc:chgData name="Yoel Kortick" userId="167978f5-7f40-4909-85d5-d4149554ad4e" providerId="ADAL" clId="{6A0E4B6A-538A-4C08-A5AB-BE99783FC746}" dt="2024-07-28T13:31:37.912" v="596" actId="47"/>
        <pc:sldMkLst>
          <pc:docMk/>
          <pc:sldMk cId="1346421691" sldId="892"/>
        </pc:sldMkLst>
      </pc:sldChg>
      <pc:sldChg chg="addSp delSp modSp add del mod">
        <pc:chgData name="Yoel Kortick" userId="167978f5-7f40-4909-85d5-d4149554ad4e" providerId="ADAL" clId="{6A0E4B6A-538A-4C08-A5AB-BE99783FC746}" dt="2024-07-30T12:26:09.135" v="3120" actId="47"/>
        <pc:sldMkLst>
          <pc:docMk/>
          <pc:sldMk cId="1676425693" sldId="892"/>
        </pc:sldMkLst>
        <pc:spChg chg="mod">
          <ac:chgData name="Yoel Kortick" userId="167978f5-7f40-4909-85d5-d4149554ad4e" providerId="ADAL" clId="{6A0E4B6A-538A-4C08-A5AB-BE99783FC746}" dt="2024-07-28T13:49:48.063" v="1851" actId="14100"/>
          <ac:spMkLst>
            <pc:docMk/>
            <pc:sldMk cId="1676425693" sldId="892"/>
            <ac:spMk id="4" creationId="{E049EC7A-205B-54DB-3550-AB95FDA75BD2}"/>
          </ac:spMkLst>
        </pc:spChg>
        <pc:spChg chg="add mod">
          <ac:chgData name="Yoel Kortick" userId="167978f5-7f40-4909-85d5-d4149554ad4e" providerId="ADAL" clId="{6A0E4B6A-538A-4C08-A5AB-BE99783FC746}" dt="2024-07-30T12:24:50.416" v="3118" actId="14100"/>
          <ac:spMkLst>
            <pc:docMk/>
            <pc:sldMk cId="1676425693" sldId="892"/>
            <ac:spMk id="6" creationId="{C04BBA6F-316E-4793-6D08-F44C09019060}"/>
          </ac:spMkLst>
        </pc:spChg>
        <pc:spChg chg="mod">
          <ac:chgData name="Yoel Kortick" userId="167978f5-7f40-4909-85d5-d4149554ad4e" providerId="ADAL" clId="{6A0E4B6A-538A-4C08-A5AB-BE99783FC746}" dt="2024-07-28T14:43:56.926" v="2452"/>
          <ac:spMkLst>
            <pc:docMk/>
            <pc:sldMk cId="1676425693" sldId="892"/>
            <ac:spMk id="10" creationId="{4C5297D4-1A90-BA7E-1EA2-3486955EA032}"/>
          </ac:spMkLst>
        </pc:spChg>
        <pc:picChg chg="del">
          <ac:chgData name="Yoel Kortick" userId="167978f5-7f40-4909-85d5-d4149554ad4e" providerId="ADAL" clId="{6A0E4B6A-538A-4C08-A5AB-BE99783FC746}" dt="2024-07-28T13:49:35.581" v="1847" actId="478"/>
          <ac:picMkLst>
            <pc:docMk/>
            <pc:sldMk cId="1676425693" sldId="892"/>
            <ac:picMk id="3" creationId="{941BEF55-FA83-E4CF-6A68-7D34EB1D6AB6}"/>
          </ac:picMkLst>
        </pc:picChg>
        <pc:picChg chg="add mod ord">
          <ac:chgData name="Yoel Kortick" userId="167978f5-7f40-4909-85d5-d4149554ad4e" providerId="ADAL" clId="{6A0E4B6A-538A-4C08-A5AB-BE99783FC746}" dt="2024-07-28T13:49:49.845" v="1852" actId="208"/>
          <ac:picMkLst>
            <pc:docMk/>
            <pc:sldMk cId="1676425693" sldId="892"/>
            <ac:picMk id="5" creationId="{005E009C-E90D-C95A-4738-A2408EBA3EF6}"/>
          </ac:picMkLst>
        </pc:picChg>
        <pc:cxnChg chg="add mod">
          <ac:chgData name="Yoel Kortick" userId="167978f5-7f40-4909-85d5-d4149554ad4e" providerId="ADAL" clId="{6A0E4B6A-538A-4C08-A5AB-BE99783FC746}" dt="2024-07-30T12:24:45.691" v="3117" actId="1036"/>
          <ac:cxnSpMkLst>
            <pc:docMk/>
            <pc:sldMk cId="1676425693" sldId="892"/>
            <ac:cxnSpMk id="7" creationId="{1A9C2E5B-388E-0C34-3A89-C26F09175A2B}"/>
          </ac:cxnSpMkLst>
        </pc:cxnChg>
        <pc:cxnChg chg="add mod">
          <ac:chgData name="Yoel Kortick" userId="167978f5-7f40-4909-85d5-d4149554ad4e" providerId="ADAL" clId="{6A0E4B6A-538A-4C08-A5AB-BE99783FC746}" dt="2024-07-30T12:24:30.412" v="3092" actId="14100"/>
          <ac:cxnSpMkLst>
            <pc:docMk/>
            <pc:sldMk cId="1676425693" sldId="892"/>
            <ac:cxnSpMk id="8" creationId="{957BFFA7-932D-58FA-4843-B05EC3E88DB7}"/>
          </ac:cxnSpMkLst>
        </pc:cxnChg>
      </pc:sldChg>
      <pc:sldChg chg="modSp add mod">
        <pc:chgData name="Yoel Kortick" userId="167978f5-7f40-4909-85d5-d4149554ad4e" providerId="ADAL" clId="{6A0E4B6A-538A-4C08-A5AB-BE99783FC746}" dt="2024-08-01T05:06:25.225" v="9930"/>
        <pc:sldMkLst>
          <pc:docMk/>
          <pc:sldMk cId="2856422183" sldId="893"/>
        </pc:sldMkLst>
        <pc:spChg chg="mod">
          <ac:chgData name="Yoel Kortick" userId="167978f5-7f40-4909-85d5-d4149554ad4e" providerId="ADAL" clId="{6A0E4B6A-538A-4C08-A5AB-BE99783FC746}" dt="2024-08-01T05:06:25.225" v="9930"/>
          <ac:spMkLst>
            <pc:docMk/>
            <pc:sldMk cId="2856422183" sldId="893"/>
            <ac:spMk id="13" creationId="{F4F9CE6C-EB7E-DBFE-C77E-B97A93A03817}"/>
          </ac:spMkLst>
        </pc:spChg>
      </pc:sldChg>
      <pc:sldChg chg="addSp delSp modSp add del mod">
        <pc:chgData name="Yoel Kortick" userId="167978f5-7f40-4909-85d5-d4149554ad4e" providerId="ADAL" clId="{6A0E4B6A-538A-4C08-A5AB-BE99783FC746}" dt="2024-08-01T04:36:48.135" v="8718" actId="47"/>
        <pc:sldMkLst>
          <pc:docMk/>
          <pc:sldMk cId="2930318453" sldId="894"/>
        </pc:sldMkLst>
        <pc:spChg chg="add del mod">
          <ac:chgData name="Yoel Kortick" userId="167978f5-7f40-4909-85d5-d4149554ad4e" providerId="ADAL" clId="{6A0E4B6A-538A-4C08-A5AB-BE99783FC746}" dt="2024-07-28T14:02:31.696" v="1972" actId="478"/>
          <ac:spMkLst>
            <pc:docMk/>
            <pc:sldMk cId="2930318453" sldId="894"/>
            <ac:spMk id="3" creationId="{22797066-5647-F3F9-0C80-183E10EEE28B}"/>
          </ac:spMkLst>
        </pc:spChg>
        <pc:spChg chg="add mod">
          <ac:chgData name="Yoel Kortick" userId="167978f5-7f40-4909-85d5-d4149554ad4e" providerId="ADAL" clId="{6A0E4B6A-538A-4C08-A5AB-BE99783FC746}" dt="2024-07-28T14:02:32.811" v="1973"/>
          <ac:spMkLst>
            <pc:docMk/>
            <pc:sldMk cId="2930318453" sldId="894"/>
            <ac:spMk id="4" creationId="{9EF35AAD-6DBE-B756-5965-9D6F5BEE6A01}"/>
          </ac:spMkLst>
        </pc:spChg>
        <pc:spChg chg="add mod">
          <ac:chgData name="Yoel Kortick" userId="167978f5-7f40-4909-85d5-d4149554ad4e" providerId="ADAL" clId="{6A0E4B6A-538A-4C08-A5AB-BE99783FC746}" dt="2024-08-01T04:35:47.355" v="8634" actId="1076"/>
          <ac:spMkLst>
            <pc:docMk/>
            <pc:sldMk cId="2930318453" sldId="894"/>
            <ac:spMk id="7" creationId="{6A90A67A-AE75-F4EF-7F8C-C14B9F123F30}"/>
          </ac:spMkLst>
        </pc:spChg>
        <pc:spChg chg="add mod">
          <ac:chgData name="Yoel Kortick" userId="167978f5-7f40-4909-85d5-d4149554ad4e" providerId="ADAL" clId="{6A0E4B6A-538A-4C08-A5AB-BE99783FC746}" dt="2024-08-01T04:35:47.355" v="8634" actId="1076"/>
          <ac:spMkLst>
            <pc:docMk/>
            <pc:sldMk cId="2930318453" sldId="894"/>
            <ac:spMk id="8" creationId="{5236E1C2-B10A-8BCF-1E5B-791BF236EEC6}"/>
          </ac:spMkLst>
        </pc:spChg>
        <pc:spChg chg="del mod">
          <ac:chgData name="Yoel Kortick" userId="167978f5-7f40-4909-85d5-d4149554ad4e" providerId="ADAL" clId="{6A0E4B6A-538A-4C08-A5AB-BE99783FC746}" dt="2024-07-28T14:02:30.323" v="1971" actId="478"/>
          <ac:spMkLst>
            <pc:docMk/>
            <pc:sldMk cId="2930318453" sldId="894"/>
            <ac:spMk id="10" creationId="{4C5297D4-1A90-BA7E-1EA2-3486955EA032}"/>
          </ac:spMkLst>
        </pc:spChg>
        <pc:spChg chg="mod">
          <ac:chgData name="Yoel Kortick" userId="167978f5-7f40-4909-85d5-d4149554ad4e" providerId="ADAL" clId="{6A0E4B6A-538A-4C08-A5AB-BE99783FC746}" dt="2024-08-01T04:35:47.355" v="8634" actId="1076"/>
          <ac:spMkLst>
            <pc:docMk/>
            <pc:sldMk cId="2930318453" sldId="894"/>
            <ac:spMk id="11" creationId="{1ACE3884-5DD3-4F86-13C6-FF34F1D35C8C}"/>
          </ac:spMkLst>
        </pc:spChg>
        <pc:picChg chg="add mod ord">
          <ac:chgData name="Yoel Kortick" userId="167978f5-7f40-4909-85d5-d4149554ad4e" providerId="ADAL" clId="{6A0E4B6A-538A-4C08-A5AB-BE99783FC746}" dt="2024-08-01T04:35:47.355" v="8634" actId="1076"/>
          <ac:picMkLst>
            <pc:docMk/>
            <pc:sldMk cId="2930318453" sldId="894"/>
            <ac:picMk id="6" creationId="{E97F4341-D719-0087-D3AC-58477EB7EC3B}"/>
          </ac:picMkLst>
        </pc:picChg>
      </pc:sldChg>
      <pc:sldChg chg="addSp delSp modSp add mod">
        <pc:chgData name="Yoel Kortick" userId="167978f5-7f40-4909-85d5-d4149554ad4e" providerId="ADAL" clId="{6A0E4B6A-538A-4C08-A5AB-BE99783FC746}" dt="2024-08-01T06:57:50.063" v="12714" actId="313"/>
        <pc:sldMkLst>
          <pc:docMk/>
          <pc:sldMk cId="3434758301" sldId="895"/>
        </pc:sldMkLst>
        <pc:spChg chg="add del mod">
          <ac:chgData name="Yoel Kortick" userId="167978f5-7f40-4909-85d5-d4149554ad4e" providerId="ADAL" clId="{6A0E4B6A-538A-4C08-A5AB-BE99783FC746}" dt="2024-07-28T14:02:39.354" v="1975" actId="478"/>
          <ac:spMkLst>
            <pc:docMk/>
            <pc:sldMk cId="3434758301" sldId="895"/>
            <ac:spMk id="3" creationId="{A5103B4A-E18E-F071-77F1-37DBEBC2C109}"/>
          </ac:spMkLst>
        </pc:spChg>
        <pc:spChg chg="add del mod">
          <ac:chgData name="Yoel Kortick" userId="167978f5-7f40-4909-85d5-d4149554ad4e" providerId="ADAL" clId="{6A0E4B6A-538A-4C08-A5AB-BE99783FC746}" dt="2024-08-01T05:05:39.498" v="9928" actId="478"/>
          <ac:spMkLst>
            <pc:docMk/>
            <pc:sldMk cId="3434758301" sldId="895"/>
            <ac:spMk id="3" creationId="{E68911A0-7E17-7F9F-33A9-E5E4CD98D472}"/>
          </ac:spMkLst>
        </pc:spChg>
        <pc:spChg chg="del mod">
          <ac:chgData name="Yoel Kortick" userId="167978f5-7f40-4909-85d5-d4149554ad4e" providerId="ADAL" clId="{6A0E4B6A-538A-4C08-A5AB-BE99783FC746}" dt="2024-07-30T12:03:50.763" v="2586" actId="478"/>
          <ac:spMkLst>
            <pc:docMk/>
            <pc:sldMk cId="3434758301" sldId="895"/>
            <ac:spMk id="4" creationId="{E049EC7A-205B-54DB-3550-AB95FDA75BD2}"/>
          </ac:spMkLst>
        </pc:spChg>
        <pc:spChg chg="add mod">
          <ac:chgData name="Yoel Kortick" userId="167978f5-7f40-4909-85d5-d4149554ad4e" providerId="ADAL" clId="{6A0E4B6A-538A-4C08-A5AB-BE99783FC746}" dt="2024-08-01T06:57:50.063" v="12714" actId="313"/>
          <ac:spMkLst>
            <pc:docMk/>
            <pc:sldMk cId="3434758301" sldId="895"/>
            <ac:spMk id="5" creationId="{90FD9B1A-3E71-93E0-9BF2-8BB260B5F6B9}"/>
          </ac:spMkLst>
        </pc:spChg>
        <pc:spChg chg="del mod">
          <ac:chgData name="Yoel Kortick" userId="167978f5-7f40-4909-85d5-d4149554ad4e" providerId="ADAL" clId="{6A0E4B6A-538A-4C08-A5AB-BE99783FC746}" dt="2024-08-01T05:05:35.102" v="9927" actId="478"/>
          <ac:spMkLst>
            <pc:docMk/>
            <pc:sldMk cId="3434758301" sldId="895"/>
            <ac:spMk id="6" creationId="{8B683C8B-1796-57E4-EB36-25181015216C}"/>
          </ac:spMkLst>
        </pc:spChg>
        <pc:spChg chg="add mod">
          <ac:chgData name="Yoel Kortick" userId="167978f5-7f40-4909-85d5-d4149554ad4e" providerId="ADAL" clId="{6A0E4B6A-538A-4C08-A5AB-BE99783FC746}" dt="2024-08-01T05:06:25.225" v="9930"/>
          <ac:spMkLst>
            <pc:docMk/>
            <pc:sldMk cId="3434758301" sldId="895"/>
            <ac:spMk id="7" creationId="{9D6680D4-F76A-131C-C3A0-B31865C76DDE}"/>
          </ac:spMkLst>
        </pc:spChg>
        <pc:spChg chg="add mod">
          <ac:chgData name="Yoel Kortick" userId="167978f5-7f40-4909-85d5-d4149554ad4e" providerId="ADAL" clId="{6A0E4B6A-538A-4C08-A5AB-BE99783FC746}" dt="2024-08-01T05:05:40.974" v="9929"/>
          <ac:spMkLst>
            <pc:docMk/>
            <pc:sldMk cId="3434758301" sldId="895"/>
            <ac:spMk id="8" creationId="{E32FB639-DE76-CB0D-B608-6F1F75C09217}"/>
          </ac:spMkLst>
        </pc:spChg>
        <pc:spChg chg="del">
          <ac:chgData name="Yoel Kortick" userId="167978f5-7f40-4909-85d5-d4149554ad4e" providerId="ADAL" clId="{6A0E4B6A-538A-4C08-A5AB-BE99783FC746}" dt="2024-07-28T14:02:37.927" v="1974" actId="478"/>
          <ac:spMkLst>
            <pc:docMk/>
            <pc:sldMk cId="3434758301" sldId="895"/>
            <ac:spMk id="10" creationId="{4C5297D4-1A90-BA7E-1EA2-3486955EA032}"/>
          </ac:spMkLst>
        </pc:spChg>
        <pc:spChg chg="add mod">
          <ac:chgData name="Yoel Kortick" userId="167978f5-7f40-4909-85d5-d4149554ad4e" providerId="ADAL" clId="{6A0E4B6A-538A-4C08-A5AB-BE99783FC746}" dt="2024-08-01T05:08:49.207" v="10005" actId="14100"/>
          <ac:spMkLst>
            <pc:docMk/>
            <pc:sldMk cId="3434758301" sldId="895"/>
            <ac:spMk id="10" creationId="{8E675630-CA16-F9C7-92AF-ED4FD6CD880D}"/>
          </ac:spMkLst>
        </pc:spChg>
        <pc:spChg chg="del mod">
          <ac:chgData name="Yoel Kortick" userId="167978f5-7f40-4909-85d5-d4149554ad4e" providerId="ADAL" clId="{6A0E4B6A-538A-4C08-A5AB-BE99783FC746}" dt="2024-08-01T05:05:35.102" v="9927" actId="478"/>
          <ac:spMkLst>
            <pc:docMk/>
            <pc:sldMk cId="3434758301" sldId="895"/>
            <ac:spMk id="11" creationId="{1ACE3884-5DD3-4F86-13C6-FF34F1D35C8C}"/>
          </ac:spMkLst>
        </pc:spChg>
        <pc:spChg chg="add del">
          <ac:chgData name="Yoel Kortick" userId="167978f5-7f40-4909-85d5-d4149554ad4e" providerId="ADAL" clId="{6A0E4B6A-538A-4C08-A5AB-BE99783FC746}" dt="2024-08-01T05:05:35.102" v="9927" actId="478"/>
          <ac:spMkLst>
            <pc:docMk/>
            <pc:sldMk cId="3434758301" sldId="895"/>
            <ac:spMk id="13" creationId="{F909DD3B-AF6C-0C19-02C1-2293AD136B0B}"/>
          </ac:spMkLst>
        </pc:spChg>
        <pc:spChg chg="add del mod">
          <ac:chgData name="Yoel Kortick" userId="167978f5-7f40-4909-85d5-d4149554ad4e" providerId="ADAL" clId="{6A0E4B6A-538A-4C08-A5AB-BE99783FC746}" dt="2024-08-01T05:05:35.102" v="9927" actId="478"/>
          <ac:spMkLst>
            <pc:docMk/>
            <pc:sldMk cId="3434758301" sldId="895"/>
            <ac:spMk id="14" creationId="{2887CA2D-1D7B-4B2A-6F8F-4B9EACAE4FB9}"/>
          </ac:spMkLst>
        </pc:spChg>
        <pc:picChg chg="add mod">
          <ac:chgData name="Yoel Kortick" userId="167978f5-7f40-4909-85d5-d4149554ad4e" providerId="ADAL" clId="{6A0E4B6A-538A-4C08-A5AB-BE99783FC746}" dt="2024-08-01T05:05:40.974" v="9929"/>
          <ac:picMkLst>
            <pc:docMk/>
            <pc:sldMk cId="3434758301" sldId="895"/>
            <ac:picMk id="4" creationId="{9264EA5E-EB46-AAFE-6C4C-F07F92B25D0C}"/>
          </ac:picMkLst>
        </pc:picChg>
        <pc:picChg chg="del">
          <ac:chgData name="Yoel Kortick" userId="167978f5-7f40-4909-85d5-d4149554ad4e" providerId="ADAL" clId="{6A0E4B6A-538A-4C08-A5AB-BE99783FC746}" dt="2024-07-28T14:06:43.811" v="2020" actId="478"/>
          <ac:picMkLst>
            <pc:docMk/>
            <pc:sldMk cId="3434758301" sldId="895"/>
            <ac:picMk id="5" creationId="{99ACE92B-56D1-6BE3-1DA8-72C62EBF6A7F}"/>
          </ac:picMkLst>
        </pc:picChg>
        <pc:picChg chg="add del mod ord">
          <ac:chgData name="Yoel Kortick" userId="167978f5-7f40-4909-85d5-d4149554ad4e" providerId="ADAL" clId="{6A0E4B6A-538A-4C08-A5AB-BE99783FC746}" dt="2024-08-01T05:05:35.102" v="9927" actId="478"/>
          <ac:picMkLst>
            <pc:docMk/>
            <pc:sldMk cId="3434758301" sldId="895"/>
            <ac:picMk id="12" creationId="{F457161A-5762-D15B-41D1-B5CF4125571E}"/>
          </ac:picMkLst>
        </pc:picChg>
        <pc:cxnChg chg="add del">
          <ac:chgData name="Yoel Kortick" userId="167978f5-7f40-4909-85d5-d4149554ad4e" providerId="ADAL" clId="{6A0E4B6A-538A-4C08-A5AB-BE99783FC746}" dt="2024-08-01T05:05:35.102" v="9927" actId="478"/>
          <ac:cxnSpMkLst>
            <pc:docMk/>
            <pc:sldMk cId="3434758301" sldId="895"/>
            <ac:cxnSpMk id="16" creationId="{E512E3EB-642A-3085-7544-F6E4F72E1C62}"/>
          </ac:cxnSpMkLst>
        </pc:cxnChg>
      </pc:sldChg>
      <pc:sldChg chg="addSp delSp modSp add mod">
        <pc:chgData name="Yoel Kortick" userId="167978f5-7f40-4909-85d5-d4149554ad4e" providerId="ADAL" clId="{6A0E4B6A-538A-4C08-A5AB-BE99783FC746}" dt="2024-08-01T06:06:49.019" v="11784" actId="208"/>
        <pc:sldMkLst>
          <pc:docMk/>
          <pc:sldMk cId="4232859360" sldId="896"/>
        </pc:sldMkLst>
        <pc:spChg chg="add del mod">
          <ac:chgData name="Yoel Kortick" userId="167978f5-7f40-4909-85d5-d4149554ad4e" providerId="ADAL" clId="{6A0E4B6A-538A-4C08-A5AB-BE99783FC746}" dt="2024-08-01T05:10:50.843" v="10009" actId="478"/>
          <ac:spMkLst>
            <pc:docMk/>
            <pc:sldMk cId="4232859360" sldId="896"/>
            <ac:spMk id="2" creationId="{3CE4B03D-0481-1A3C-AAAA-424CA9704039}"/>
          </ac:spMkLst>
        </pc:spChg>
        <pc:spChg chg="del mod">
          <ac:chgData name="Yoel Kortick" userId="167978f5-7f40-4909-85d5-d4149554ad4e" providerId="ADAL" clId="{6A0E4B6A-538A-4C08-A5AB-BE99783FC746}" dt="2024-08-01T05:10:49.960" v="10008" actId="478"/>
          <ac:spMkLst>
            <pc:docMk/>
            <pc:sldMk cId="4232859360" sldId="896"/>
            <ac:spMk id="4" creationId="{E049EC7A-205B-54DB-3550-AB95FDA75BD2}"/>
          </ac:spMkLst>
        </pc:spChg>
        <pc:spChg chg="add del mod">
          <ac:chgData name="Yoel Kortick" userId="167978f5-7f40-4909-85d5-d4149554ad4e" providerId="ADAL" clId="{6A0E4B6A-538A-4C08-A5AB-BE99783FC746}" dt="2024-07-28T14:02:45.972" v="1978" actId="478"/>
          <ac:spMkLst>
            <pc:docMk/>
            <pc:sldMk cId="4232859360" sldId="896"/>
            <ac:spMk id="5" creationId="{41F64F49-8FFA-6849-1E7C-40201CB246F7}"/>
          </ac:spMkLst>
        </pc:spChg>
        <pc:spChg chg="add mod">
          <ac:chgData name="Yoel Kortick" userId="167978f5-7f40-4909-85d5-d4149554ad4e" providerId="ADAL" clId="{6A0E4B6A-538A-4C08-A5AB-BE99783FC746}" dt="2024-08-01T05:06:25.225" v="9930"/>
          <ac:spMkLst>
            <pc:docMk/>
            <pc:sldMk cId="4232859360" sldId="896"/>
            <ac:spMk id="6" creationId="{A4F68232-2C7B-3FDB-BBD5-D304D7A72D53}"/>
          </ac:spMkLst>
        </pc:spChg>
        <pc:spChg chg="add mod ord">
          <ac:chgData name="Yoel Kortick" userId="167978f5-7f40-4909-85d5-d4149554ad4e" providerId="ADAL" clId="{6A0E4B6A-538A-4C08-A5AB-BE99783FC746}" dt="2024-08-01T05:12:20.318" v="10168" actId="208"/>
          <ac:spMkLst>
            <pc:docMk/>
            <pc:sldMk cId="4232859360" sldId="896"/>
            <ac:spMk id="7" creationId="{46C3FCEF-1F2C-04DE-0BA6-7826E62EFA67}"/>
          </ac:spMkLst>
        </pc:spChg>
        <pc:spChg chg="del">
          <ac:chgData name="Yoel Kortick" userId="167978f5-7f40-4909-85d5-d4149554ad4e" providerId="ADAL" clId="{6A0E4B6A-538A-4C08-A5AB-BE99783FC746}" dt="2024-07-28T14:16:51.344" v="2037" actId="478"/>
          <ac:spMkLst>
            <pc:docMk/>
            <pc:sldMk cId="4232859360" sldId="896"/>
            <ac:spMk id="7" creationId="{B1EF0674-75EA-6EAE-0DCC-3BDD12A20D28}"/>
          </ac:spMkLst>
        </pc:spChg>
        <pc:spChg chg="del">
          <ac:chgData name="Yoel Kortick" userId="167978f5-7f40-4909-85d5-d4149554ad4e" providerId="ADAL" clId="{6A0E4B6A-538A-4C08-A5AB-BE99783FC746}" dt="2024-07-28T14:02:44.640" v="1977" actId="478"/>
          <ac:spMkLst>
            <pc:docMk/>
            <pc:sldMk cId="4232859360" sldId="896"/>
            <ac:spMk id="10" creationId="{4C5297D4-1A90-BA7E-1EA2-3486955EA032}"/>
          </ac:spMkLst>
        </pc:spChg>
        <pc:spChg chg="mod">
          <ac:chgData name="Yoel Kortick" userId="167978f5-7f40-4909-85d5-d4149554ad4e" providerId="ADAL" clId="{6A0E4B6A-538A-4C08-A5AB-BE99783FC746}" dt="2024-08-01T05:11:05.735" v="10048" actId="20577"/>
          <ac:spMkLst>
            <pc:docMk/>
            <pc:sldMk cId="4232859360" sldId="896"/>
            <ac:spMk id="11" creationId="{1ACE3884-5DD3-4F86-13C6-FF34F1D35C8C}"/>
          </ac:spMkLst>
        </pc:spChg>
        <pc:spChg chg="add del mod">
          <ac:chgData name="Yoel Kortick" userId="167978f5-7f40-4909-85d5-d4149554ad4e" providerId="ADAL" clId="{6A0E4B6A-538A-4C08-A5AB-BE99783FC746}" dt="2024-08-01T05:10:54.052" v="10013" actId="478"/>
          <ac:spMkLst>
            <pc:docMk/>
            <pc:sldMk cId="4232859360" sldId="896"/>
            <ac:spMk id="13" creationId="{FCC35388-9190-5BBF-3152-291D848ED602}"/>
          </ac:spMkLst>
        </pc:spChg>
        <pc:spChg chg="add mod">
          <ac:chgData name="Yoel Kortick" userId="167978f5-7f40-4909-85d5-d4149554ad4e" providerId="ADAL" clId="{6A0E4B6A-538A-4C08-A5AB-BE99783FC746}" dt="2024-08-01T05:13:15.229" v="10252" actId="313"/>
          <ac:spMkLst>
            <pc:docMk/>
            <pc:sldMk cId="4232859360" sldId="896"/>
            <ac:spMk id="15" creationId="{BE81F08D-3017-9F3D-DC6C-8D52790D00C7}"/>
          </ac:spMkLst>
        </pc:spChg>
        <pc:spChg chg="add mod">
          <ac:chgData name="Yoel Kortick" userId="167978f5-7f40-4909-85d5-d4149554ad4e" providerId="ADAL" clId="{6A0E4B6A-538A-4C08-A5AB-BE99783FC746}" dt="2024-08-01T06:06:13.856" v="11743" actId="1076"/>
          <ac:spMkLst>
            <pc:docMk/>
            <pc:sldMk cId="4232859360" sldId="896"/>
            <ac:spMk id="22" creationId="{F68CA88B-4001-6B10-F165-655230398C49}"/>
          </ac:spMkLst>
        </pc:spChg>
        <pc:spChg chg="add mod">
          <ac:chgData name="Yoel Kortick" userId="167978f5-7f40-4909-85d5-d4149554ad4e" providerId="ADAL" clId="{6A0E4B6A-538A-4C08-A5AB-BE99783FC746}" dt="2024-08-01T06:06:44.910" v="11783" actId="20577"/>
          <ac:spMkLst>
            <pc:docMk/>
            <pc:sldMk cId="4232859360" sldId="896"/>
            <ac:spMk id="29" creationId="{8D9BDA7D-30DE-FBC0-BEA7-16FC5EF6A088}"/>
          </ac:spMkLst>
        </pc:spChg>
        <pc:picChg chg="del">
          <ac:chgData name="Yoel Kortick" userId="167978f5-7f40-4909-85d5-d4149554ad4e" providerId="ADAL" clId="{6A0E4B6A-538A-4C08-A5AB-BE99783FC746}" dt="2024-07-28T14:16:36.497" v="2032" actId="478"/>
          <ac:picMkLst>
            <pc:docMk/>
            <pc:sldMk cId="4232859360" sldId="896"/>
            <ac:picMk id="3" creationId="{941BEF55-FA83-E4CF-6A68-7D34EB1D6AB6}"/>
          </ac:picMkLst>
        </pc:picChg>
        <pc:picChg chg="add del mod ord">
          <ac:chgData name="Yoel Kortick" userId="167978f5-7f40-4909-85d5-d4149554ad4e" providerId="ADAL" clId="{6A0E4B6A-538A-4C08-A5AB-BE99783FC746}" dt="2024-08-01T05:25:28.655" v="10255" actId="478"/>
          <ac:picMkLst>
            <pc:docMk/>
            <pc:sldMk cId="4232859360" sldId="896"/>
            <ac:picMk id="5" creationId="{22147E26-FC51-5929-8F9F-E1F5BE6E2352}"/>
          </ac:picMkLst>
        </pc:picChg>
        <pc:picChg chg="add del mod ord">
          <ac:chgData name="Yoel Kortick" userId="167978f5-7f40-4909-85d5-d4149554ad4e" providerId="ADAL" clId="{6A0E4B6A-538A-4C08-A5AB-BE99783FC746}" dt="2024-08-01T05:10:48.553" v="10007" actId="478"/>
          <ac:picMkLst>
            <pc:docMk/>
            <pc:sldMk cId="4232859360" sldId="896"/>
            <ac:picMk id="12" creationId="{72538B9C-A583-4650-EE64-98B3D59810C9}"/>
          </ac:picMkLst>
        </pc:picChg>
        <pc:picChg chg="add del mod ord">
          <ac:chgData name="Yoel Kortick" userId="167978f5-7f40-4909-85d5-d4149554ad4e" providerId="ADAL" clId="{6A0E4B6A-538A-4C08-A5AB-BE99783FC746}" dt="2024-08-01T06:05:57.278" v="11726" actId="478"/>
          <ac:picMkLst>
            <pc:docMk/>
            <pc:sldMk cId="4232859360" sldId="896"/>
            <ac:picMk id="21" creationId="{548A095E-033B-0C71-E4DA-C49D50623204}"/>
          </ac:picMkLst>
        </pc:picChg>
        <pc:picChg chg="add mod ord">
          <ac:chgData name="Yoel Kortick" userId="167978f5-7f40-4909-85d5-d4149554ad4e" providerId="ADAL" clId="{6A0E4B6A-538A-4C08-A5AB-BE99783FC746}" dt="2024-08-01T06:06:49.019" v="11784" actId="208"/>
          <ac:picMkLst>
            <pc:docMk/>
            <pc:sldMk cId="4232859360" sldId="896"/>
            <ac:picMk id="27" creationId="{2C867277-12CB-A670-B4B3-4E2948EACB84}"/>
          </ac:picMkLst>
        </pc:picChg>
        <pc:cxnChg chg="add">
          <ac:chgData name="Yoel Kortick" userId="167978f5-7f40-4909-85d5-d4149554ad4e" providerId="ADAL" clId="{6A0E4B6A-538A-4C08-A5AB-BE99783FC746}" dt="2024-08-01T05:12:27.866" v="10169" actId="11529"/>
          <ac:cxnSpMkLst>
            <pc:docMk/>
            <pc:sldMk cId="4232859360" sldId="896"/>
            <ac:cxnSpMk id="10" creationId="{777819F6-050D-D303-5ABA-12D3C0383278}"/>
          </ac:cxnSpMkLst>
        </pc:cxnChg>
        <pc:cxnChg chg="add del mod">
          <ac:chgData name="Yoel Kortick" userId="167978f5-7f40-4909-85d5-d4149554ad4e" providerId="ADAL" clId="{6A0E4B6A-538A-4C08-A5AB-BE99783FC746}" dt="2024-08-01T05:10:52.331" v="10011" actId="478"/>
          <ac:cxnSpMkLst>
            <pc:docMk/>
            <pc:sldMk cId="4232859360" sldId="896"/>
            <ac:cxnSpMk id="14" creationId="{4B223A78-2015-8DA1-FBE1-66F94E8F13CE}"/>
          </ac:cxnSpMkLst>
        </pc:cxnChg>
        <pc:cxnChg chg="add mod">
          <ac:chgData name="Yoel Kortick" userId="167978f5-7f40-4909-85d5-d4149554ad4e" providerId="ADAL" clId="{6A0E4B6A-538A-4C08-A5AB-BE99783FC746}" dt="2024-08-01T05:13:24.445" v="10254" actId="14100"/>
          <ac:cxnSpMkLst>
            <pc:docMk/>
            <pc:sldMk cId="4232859360" sldId="896"/>
            <ac:cxnSpMk id="16" creationId="{3153712B-F078-1366-BB94-BA21DB6A9618}"/>
          </ac:cxnSpMkLst>
        </pc:cxnChg>
        <pc:cxnChg chg="add del mod">
          <ac:chgData name="Yoel Kortick" userId="167978f5-7f40-4909-85d5-d4149554ad4e" providerId="ADAL" clId="{6A0E4B6A-538A-4C08-A5AB-BE99783FC746}" dt="2024-08-01T05:10:51.661" v="10010" actId="478"/>
          <ac:cxnSpMkLst>
            <pc:docMk/>
            <pc:sldMk cId="4232859360" sldId="896"/>
            <ac:cxnSpMk id="17" creationId="{AC03DCDD-9C08-1098-DEE1-5A4BA294D198}"/>
          </ac:cxnSpMkLst>
        </pc:cxnChg>
        <pc:cxnChg chg="add del mod">
          <ac:chgData name="Yoel Kortick" userId="167978f5-7f40-4909-85d5-d4149554ad4e" providerId="ADAL" clId="{6A0E4B6A-538A-4C08-A5AB-BE99783FC746}" dt="2024-08-01T05:10:52.965" v="10012" actId="478"/>
          <ac:cxnSpMkLst>
            <pc:docMk/>
            <pc:sldMk cId="4232859360" sldId="896"/>
            <ac:cxnSpMk id="19" creationId="{417FB6D0-C0C8-8481-9F44-35B3E3657ECB}"/>
          </ac:cxnSpMkLst>
        </pc:cxnChg>
        <pc:cxnChg chg="add mod">
          <ac:chgData name="Yoel Kortick" userId="167978f5-7f40-4909-85d5-d4149554ad4e" providerId="ADAL" clId="{6A0E4B6A-538A-4C08-A5AB-BE99783FC746}" dt="2024-08-01T06:06:23.734" v="11746" actId="1076"/>
          <ac:cxnSpMkLst>
            <pc:docMk/>
            <pc:sldMk cId="4232859360" sldId="896"/>
            <ac:cxnSpMk id="23" creationId="{154B5184-6A29-9B76-14F5-357D8E7B6F9A}"/>
          </ac:cxnSpMkLst>
        </pc:cxnChg>
        <pc:cxnChg chg="add mod">
          <ac:chgData name="Yoel Kortick" userId="167978f5-7f40-4909-85d5-d4149554ad4e" providerId="ADAL" clId="{6A0E4B6A-538A-4C08-A5AB-BE99783FC746}" dt="2024-08-01T06:06:34.013" v="11749" actId="14100"/>
          <ac:cxnSpMkLst>
            <pc:docMk/>
            <pc:sldMk cId="4232859360" sldId="896"/>
            <ac:cxnSpMk id="30" creationId="{211E52DF-9441-F120-B63B-7BDC7F148DC7}"/>
          </ac:cxnSpMkLst>
        </pc:cxnChg>
      </pc:sldChg>
      <pc:sldChg chg="addSp delSp modSp add del mod">
        <pc:chgData name="Yoel Kortick" userId="167978f5-7f40-4909-85d5-d4149554ad4e" providerId="ADAL" clId="{6A0E4B6A-538A-4C08-A5AB-BE99783FC746}" dt="2024-07-28T14:27:59.291" v="2039" actId="47"/>
        <pc:sldMkLst>
          <pc:docMk/>
          <pc:sldMk cId="1740694002" sldId="897"/>
        </pc:sldMkLst>
        <pc:spChg chg="add del mod">
          <ac:chgData name="Yoel Kortick" userId="167978f5-7f40-4909-85d5-d4149554ad4e" providerId="ADAL" clId="{6A0E4B6A-538A-4C08-A5AB-BE99783FC746}" dt="2024-07-28T14:02:53.533" v="1981" actId="478"/>
          <ac:spMkLst>
            <pc:docMk/>
            <pc:sldMk cId="1740694002" sldId="897"/>
            <ac:spMk id="5" creationId="{D05C6D3B-361E-E062-427E-8853F38F3DD6}"/>
          </ac:spMkLst>
        </pc:spChg>
        <pc:spChg chg="add mod">
          <ac:chgData name="Yoel Kortick" userId="167978f5-7f40-4909-85d5-d4149554ad4e" providerId="ADAL" clId="{6A0E4B6A-538A-4C08-A5AB-BE99783FC746}" dt="2024-07-28T14:02:54.613" v="1982"/>
          <ac:spMkLst>
            <pc:docMk/>
            <pc:sldMk cId="1740694002" sldId="897"/>
            <ac:spMk id="7" creationId="{A260CB7F-1111-8453-834F-7C081915A87E}"/>
          </ac:spMkLst>
        </pc:spChg>
        <pc:spChg chg="del">
          <ac:chgData name="Yoel Kortick" userId="167978f5-7f40-4909-85d5-d4149554ad4e" providerId="ADAL" clId="{6A0E4B6A-538A-4C08-A5AB-BE99783FC746}" dt="2024-07-28T14:02:52.237" v="1980" actId="478"/>
          <ac:spMkLst>
            <pc:docMk/>
            <pc:sldMk cId="1740694002" sldId="897"/>
            <ac:spMk id="10" creationId="{4C5297D4-1A90-BA7E-1EA2-3486955EA032}"/>
          </ac:spMkLst>
        </pc:spChg>
      </pc:sldChg>
      <pc:sldChg chg="modSp add mod">
        <pc:chgData name="Yoel Kortick" userId="167978f5-7f40-4909-85d5-d4149554ad4e" providerId="ADAL" clId="{6A0E4B6A-538A-4C08-A5AB-BE99783FC746}" dt="2024-08-01T06:54:18.918" v="12655" actId="313"/>
        <pc:sldMkLst>
          <pc:docMk/>
          <pc:sldMk cId="1750647774" sldId="897"/>
        </pc:sldMkLst>
        <pc:spChg chg="mod">
          <ac:chgData name="Yoel Kortick" userId="167978f5-7f40-4909-85d5-d4149554ad4e" providerId="ADAL" clId="{6A0E4B6A-538A-4C08-A5AB-BE99783FC746}" dt="2024-08-01T06:54:18.918" v="12655" actId="313"/>
          <ac:spMkLst>
            <pc:docMk/>
            <pc:sldMk cId="1750647774" sldId="897"/>
            <ac:spMk id="11" creationId="{1ACE3884-5DD3-4F86-13C6-FF34F1D35C8C}"/>
          </ac:spMkLst>
        </pc:spChg>
      </pc:sldChg>
      <pc:sldChg chg="addSp delSp modSp add del mod">
        <pc:chgData name="Yoel Kortick" userId="167978f5-7f40-4909-85d5-d4149554ad4e" providerId="ADAL" clId="{6A0E4B6A-538A-4C08-A5AB-BE99783FC746}" dt="2024-07-28T14:28:00.325" v="2040" actId="47"/>
        <pc:sldMkLst>
          <pc:docMk/>
          <pc:sldMk cId="221600779" sldId="898"/>
        </pc:sldMkLst>
        <pc:spChg chg="add del mod">
          <ac:chgData name="Yoel Kortick" userId="167978f5-7f40-4909-85d5-d4149554ad4e" providerId="ADAL" clId="{6A0E4B6A-538A-4C08-A5AB-BE99783FC746}" dt="2024-07-28T14:03:01.523" v="1984" actId="478"/>
          <ac:spMkLst>
            <pc:docMk/>
            <pc:sldMk cId="221600779" sldId="898"/>
            <ac:spMk id="3" creationId="{52A1A72F-AADA-E24D-97F1-FE227E1173A6}"/>
          </ac:spMkLst>
        </pc:spChg>
        <pc:spChg chg="add mod">
          <ac:chgData name="Yoel Kortick" userId="167978f5-7f40-4909-85d5-d4149554ad4e" providerId="ADAL" clId="{6A0E4B6A-538A-4C08-A5AB-BE99783FC746}" dt="2024-07-28T14:03:03.026" v="1985"/>
          <ac:spMkLst>
            <pc:docMk/>
            <pc:sldMk cId="221600779" sldId="898"/>
            <ac:spMk id="6" creationId="{9951B7E3-C83D-AE5D-98EF-357A5A861C45}"/>
          </ac:spMkLst>
        </pc:spChg>
        <pc:spChg chg="del">
          <ac:chgData name="Yoel Kortick" userId="167978f5-7f40-4909-85d5-d4149554ad4e" providerId="ADAL" clId="{6A0E4B6A-538A-4C08-A5AB-BE99783FC746}" dt="2024-07-28T14:03:00.121" v="1983" actId="478"/>
          <ac:spMkLst>
            <pc:docMk/>
            <pc:sldMk cId="221600779" sldId="898"/>
            <ac:spMk id="10" creationId="{4C5297D4-1A90-BA7E-1EA2-3486955EA032}"/>
          </ac:spMkLst>
        </pc:spChg>
      </pc:sldChg>
      <pc:sldChg chg="addSp delSp modSp add mod">
        <pc:chgData name="Yoel Kortick" userId="167978f5-7f40-4909-85d5-d4149554ad4e" providerId="ADAL" clId="{6A0E4B6A-538A-4C08-A5AB-BE99783FC746}" dt="2024-08-01T04:21:46.966" v="8166" actId="11529"/>
        <pc:sldMkLst>
          <pc:docMk/>
          <pc:sldMk cId="3434854241" sldId="898"/>
        </pc:sldMkLst>
        <pc:spChg chg="add del mod">
          <ac:chgData name="Yoel Kortick" userId="167978f5-7f40-4909-85d5-d4149554ad4e" providerId="ADAL" clId="{6A0E4B6A-538A-4C08-A5AB-BE99783FC746}" dt="2024-08-01T04:20:40.742" v="8151" actId="478"/>
          <ac:spMkLst>
            <pc:docMk/>
            <pc:sldMk cId="3434854241" sldId="898"/>
            <ac:spMk id="5" creationId="{7195BD02-D6FD-CC6F-416A-64FB062E1F21}"/>
          </ac:spMkLst>
        </pc:spChg>
        <pc:spChg chg="add mod">
          <ac:chgData name="Yoel Kortick" userId="167978f5-7f40-4909-85d5-d4149554ad4e" providerId="ADAL" clId="{6A0E4B6A-538A-4C08-A5AB-BE99783FC746}" dt="2024-08-01T04:21:24.309" v="8162" actId="208"/>
          <ac:spMkLst>
            <pc:docMk/>
            <pc:sldMk cId="3434854241" sldId="898"/>
            <ac:spMk id="6" creationId="{6DDFD0F9-42E7-1A05-BF99-B5FE3895B973}"/>
          </ac:spMkLst>
        </pc:spChg>
        <pc:spChg chg="add">
          <ac:chgData name="Yoel Kortick" userId="167978f5-7f40-4909-85d5-d4149554ad4e" providerId="ADAL" clId="{6A0E4B6A-538A-4C08-A5AB-BE99783FC746}" dt="2024-08-01T04:21:30.342" v="8163" actId="11529"/>
          <ac:spMkLst>
            <pc:docMk/>
            <pc:sldMk cId="3434854241" sldId="898"/>
            <ac:spMk id="7" creationId="{26FA94BE-5D45-52E2-75D4-ED83DDDB3A8D}"/>
          </ac:spMkLst>
        </pc:spChg>
        <pc:spChg chg="add">
          <ac:chgData name="Yoel Kortick" userId="167978f5-7f40-4909-85d5-d4149554ad4e" providerId="ADAL" clId="{6A0E4B6A-538A-4C08-A5AB-BE99783FC746}" dt="2024-08-01T04:21:35.001" v="8164" actId="11529"/>
          <ac:spMkLst>
            <pc:docMk/>
            <pc:sldMk cId="3434854241" sldId="898"/>
            <ac:spMk id="8" creationId="{73DFFF68-2721-72D9-3C52-FAB50F42DBC4}"/>
          </ac:spMkLst>
        </pc:spChg>
        <pc:spChg chg="del mod">
          <ac:chgData name="Yoel Kortick" userId="167978f5-7f40-4909-85d5-d4149554ad4e" providerId="ADAL" clId="{6A0E4B6A-538A-4C08-A5AB-BE99783FC746}" dt="2024-08-01T04:20:39.855" v="8150" actId="478"/>
          <ac:spMkLst>
            <pc:docMk/>
            <pc:sldMk cId="3434854241" sldId="898"/>
            <ac:spMk id="11" creationId="{1ACE3884-5DD3-4F86-13C6-FF34F1D35C8C}"/>
          </ac:spMkLst>
        </pc:spChg>
        <pc:spChg chg="add">
          <ac:chgData name="Yoel Kortick" userId="167978f5-7f40-4909-85d5-d4149554ad4e" providerId="ADAL" clId="{6A0E4B6A-538A-4C08-A5AB-BE99783FC746}" dt="2024-08-01T04:21:41.651" v="8165" actId="11529"/>
          <ac:spMkLst>
            <pc:docMk/>
            <pc:sldMk cId="3434854241" sldId="898"/>
            <ac:spMk id="12" creationId="{1654189C-D216-8413-3DFC-AFE360E76BFB}"/>
          </ac:spMkLst>
        </pc:spChg>
        <pc:picChg chg="add mod">
          <ac:chgData name="Yoel Kortick" userId="167978f5-7f40-4909-85d5-d4149554ad4e" providerId="ADAL" clId="{6A0E4B6A-538A-4C08-A5AB-BE99783FC746}" dt="2024-08-01T04:20:46.301" v="8153" actId="208"/>
          <ac:picMkLst>
            <pc:docMk/>
            <pc:sldMk cId="3434854241" sldId="898"/>
            <ac:picMk id="3" creationId="{AEF81654-1674-5657-80D8-B1F5F1A8DC0A}"/>
          </ac:picMkLst>
        </pc:picChg>
        <pc:cxnChg chg="add">
          <ac:chgData name="Yoel Kortick" userId="167978f5-7f40-4909-85d5-d4149554ad4e" providerId="ADAL" clId="{6A0E4B6A-538A-4C08-A5AB-BE99783FC746}" dt="2024-08-01T04:21:46.966" v="8166" actId="11529"/>
          <ac:cxnSpMkLst>
            <pc:docMk/>
            <pc:sldMk cId="3434854241" sldId="898"/>
            <ac:cxnSpMk id="14" creationId="{AF067948-80B1-236E-DF90-81370833F1D3}"/>
          </ac:cxnSpMkLst>
        </pc:cxnChg>
      </pc:sldChg>
      <pc:sldChg chg="addSp delSp modSp add mod">
        <pc:chgData name="Yoel Kortick" userId="167978f5-7f40-4909-85d5-d4149554ad4e" providerId="ADAL" clId="{6A0E4B6A-538A-4C08-A5AB-BE99783FC746}" dt="2024-08-01T05:45:19.722" v="11141"/>
        <pc:sldMkLst>
          <pc:docMk/>
          <pc:sldMk cId="805052074" sldId="899"/>
        </pc:sldMkLst>
        <pc:spChg chg="add mod">
          <ac:chgData name="Yoel Kortick" userId="167978f5-7f40-4909-85d5-d4149554ad4e" providerId="ADAL" clId="{6A0E4B6A-538A-4C08-A5AB-BE99783FC746}" dt="2024-08-01T05:29:25.064" v="10512" actId="14100"/>
          <ac:spMkLst>
            <pc:docMk/>
            <pc:sldMk cId="805052074" sldId="899"/>
            <ac:spMk id="2" creationId="{DF1BC8C1-B9D3-B584-DD44-4714EA03A5C2}"/>
          </ac:spMkLst>
        </pc:spChg>
        <pc:spChg chg="add mod">
          <ac:chgData name="Yoel Kortick" userId="167978f5-7f40-4909-85d5-d4149554ad4e" providerId="ADAL" clId="{6A0E4B6A-538A-4C08-A5AB-BE99783FC746}" dt="2024-08-01T05:29:17.971" v="10510" actId="14100"/>
          <ac:spMkLst>
            <pc:docMk/>
            <pc:sldMk cId="805052074" sldId="899"/>
            <ac:spMk id="4" creationId="{DB25DE4B-2248-B58B-E09E-F37F1123D481}"/>
          </ac:spMkLst>
        </pc:spChg>
        <pc:spChg chg="del">
          <ac:chgData name="Yoel Kortick" userId="167978f5-7f40-4909-85d5-d4149554ad4e" providerId="ADAL" clId="{6A0E4B6A-538A-4C08-A5AB-BE99783FC746}" dt="2024-07-30T12:17:55.716" v="2979" actId="478"/>
          <ac:spMkLst>
            <pc:docMk/>
            <pc:sldMk cId="805052074" sldId="899"/>
            <ac:spMk id="4" creationId="{E049EC7A-205B-54DB-3550-AB95FDA75BD2}"/>
          </ac:spMkLst>
        </pc:spChg>
        <pc:spChg chg="add mod">
          <ac:chgData name="Yoel Kortick" userId="167978f5-7f40-4909-85d5-d4149554ad4e" providerId="ADAL" clId="{6A0E4B6A-538A-4C08-A5AB-BE99783FC746}" dt="2024-08-01T05:29:11.952" v="10508" actId="14100"/>
          <ac:spMkLst>
            <pc:docMk/>
            <pc:sldMk cId="805052074" sldId="899"/>
            <ac:spMk id="5" creationId="{7D394BE5-67B2-A08A-B794-69C9C0CB86B6}"/>
          </ac:spMkLst>
        </pc:spChg>
        <pc:spChg chg="mod">
          <ac:chgData name="Yoel Kortick" userId="167978f5-7f40-4909-85d5-d4149554ad4e" providerId="ADAL" clId="{6A0E4B6A-538A-4C08-A5AB-BE99783FC746}" dt="2024-08-01T05:45:19.722" v="11141"/>
          <ac:spMkLst>
            <pc:docMk/>
            <pc:sldMk cId="805052074" sldId="899"/>
            <ac:spMk id="6" creationId="{A4F68232-2C7B-3FDB-BBD5-D304D7A72D53}"/>
          </ac:spMkLst>
        </pc:spChg>
        <pc:spChg chg="add">
          <ac:chgData name="Yoel Kortick" userId="167978f5-7f40-4909-85d5-d4149554ad4e" providerId="ADAL" clId="{6A0E4B6A-538A-4C08-A5AB-BE99783FC746}" dt="2024-08-01T05:29:36.380" v="10513" actId="11529"/>
          <ac:spMkLst>
            <pc:docMk/>
            <pc:sldMk cId="805052074" sldId="899"/>
            <ac:spMk id="10" creationId="{6F0A27F5-0BD9-AA2B-4071-94CC251C2984}"/>
          </ac:spMkLst>
        </pc:spChg>
        <pc:spChg chg="mod">
          <ac:chgData name="Yoel Kortick" userId="167978f5-7f40-4909-85d5-d4149554ad4e" providerId="ADAL" clId="{6A0E4B6A-538A-4C08-A5AB-BE99783FC746}" dt="2024-08-01T05:45:14.999" v="11140"/>
          <ac:spMkLst>
            <pc:docMk/>
            <pc:sldMk cId="805052074" sldId="899"/>
            <ac:spMk id="11" creationId="{1ACE3884-5DD3-4F86-13C6-FF34F1D35C8C}"/>
          </ac:spMkLst>
        </pc:spChg>
        <pc:spChg chg="del">
          <ac:chgData name="Yoel Kortick" userId="167978f5-7f40-4909-85d5-d4149554ad4e" providerId="ADAL" clId="{6A0E4B6A-538A-4C08-A5AB-BE99783FC746}" dt="2024-07-30T12:17:57.704" v="2980" actId="478"/>
          <ac:spMkLst>
            <pc:docMk/>
            <pc:sldMk cId="805052074" sldId="899"/>
            <ac:spMk id="13" creationId="{FCC35388-9190-5BBF-3152-291D848ED602}"/>
          </ac:spMkLst>
        </pc:spChg>
        <pc:picChg chg="add del mod ord">
          <ac:chgData name="Yoel Kortick" userId="167978f5-7f40-4909-85d5-d4149554ad4e" providerId="ADAL" clId="{6A0E4B6A-538A-4C08-A5AB-BE99783FC746}" dt="2024-08-01T05:28:48.616" v="10491" actId="478"/>
          <ac:picMkLst>
            <pc:docMk/>
            <pc:sldMk cId="805052074" sldId="899"/>
            <ac:picMk id="3" creationId="{DAE8D78F-445D-9055-BA47-174049F9E40E}"/>
          </ac:picMkLst>
        </pc:picChg>
        <pc:picChg chg="add mod ord">
          <ac:chgData name="Yoel Kortick" userId="167978f5-7f40-4909-85d5-d4149554ad4e" providerId="ADAL" clId="{6A0E4B6A-538A-4C08-A5AB-BE99783FC746}" dt="2024-08-01T05:28:59.892" v="10503" actId="167"/>
          <ac:picMkLst>
            <pc:docMk/>
            <pc:sldMk cId="805052074" sldId="899"/>
            <ac:picMk id="8" creationId="{4892EF6A-FE77-1D66-EB83-92AD396EFCAA}"/>
          </ac:picMkLst>
        </pc:picChg>
        <pc:picChg chg="del">
          <ac:chgData name="Yoel Kortick" userId="167978f5-7f40-4909-85d5-d4149554ad4e" providerId="ADAL" clId="{6A0E4B6A-538A-4C08-A5AB-BE99783FC746}" dt="2024-07-30T12:17:51.017" v="2975" actId="478"/>
          <ac:picMkLst>
            <pc:docMk/>
            <pc:sldMk cId="805052074" sldId="899"/>
            <ac:picMk id="12" creationId="{72538B9C-A583-4650-EE64-98B3D59810C9}"/>
          </ac:picMkLst>
        </pc:picChg>
        <pc:cxnChg chg="del">
          <ac:chgData name="Yoel Kortick" userId="167978f5-7f40-4909-85d5-d4149554ad4e" providerId="ADAL" clId="{6A0E4B6A-538A-4C08-A5AB-BE99783FC746}" dt="2024-07-30T12:17:55.215" v="2978" actId="478"/>
          <ac:cxnSpMkLst>
            <pc:docMk/>
            <pc:sldMk cId="805052074" sldId="899"/>
            <ac:cxnSpMk id="14" creationId="{4B223A78-2015-8DA1-FBE1-66F94E8F13CE}"/>
          </ac:cxnSpMkLst>
        </pc:cxnChg>
        <pc:cxnChg chg="del">
          <ac:chgData name="Yoel Kortick" userId="167978f5-7f40-4909-85d5-d4149554ad4e" providerId="ADAL" clId="{6A0E4B6A-538A-4C08-A5AB-BE99783FC746}" dt="2024-07-30T12:17:54.734" v="2977" actId="478"/>
          <ac:cxnSpMkLst>
            <pc:docMk/>
            <pc:sldMk cId="805052074" sldId="899"/>
            <ac:cxnSpMk id="17" creationId="{AC03DCDD-9C08-1098-DEE1-5A4BA294D198}"/>
          </ac:cxnSpMkLst>
        </pc:cxnChg>
        <pc:cxnChg chg="del">
          <ac:chgData name="Yoel Kortick" userId="167978f5-7f40-4909-85d5-d4149554ad4e" providerId="ADAL" clId="{6A0E4B6A-538A-4C08-A5AB-BE99783FC746}" dt="2024-07-30T12:17:53.628" v="2976" actId="478"/>
          <ac:cxnSpMkLst>
            <pc:docMk/>
            <pc:sldMk cId="805052074" sldId="899"/>
            <ac:cxnSpMk id="19" creationId="{417FB6D0-C0C8-8481-9F44-35B3E3657ECB}"/>
          </ac:cxnSpMkLst>
        </pc:cxnChg>
      </pc:sldChg>
      <pc:sldChg chg="addSp delSp modSp add mod">
        <pc:chgData name="Yoel Kortick" userId="167978f5-7f40-4909-85d5-d4149554ad4e" providerId="ADAL" clId="{6A0E4B6A-538A-4C08-A5AB-BE99783FC746}" dt="2024-08-01T05:58:10.467" v="11541" actId="14100"/>
        <pc:sldMkLst>
          <pc:docMk/>
          <pc:sldMk cId="2684342022" sldId="900"/>
        </pc:sldMkLst>
        <pc:spChg chg="add mod">
          <ac:chgData name="Yoel Kortick" userId="167978f5-7f40-4909-85d5-d4149554ad4e" providerId="ADAL" clId="{6A0E4B6A-538A-4C08-A5AB-BE99783FC746}" dt="2024-08-01T04:53:19.384" v="9425" actId="1038"/>
          <ac:spMkLst>
            <pc:docMk/>
            <pc:sldMk cId="2684342022" sldId="900"/>
            <ac:spMk id="2" creationId="{42951DB4-EC08-DF4C-0312-C975E492F499}"/>
          </ac:spMkLst>
        </pc:spChg>
        <pc:spChg chg="add del mod">
          <ac:chgData name="Yoel Kortick" userId="167978f5-7f40-4909-85d5-d4149554ad4e" providerId="ADAL" clId="{6A0E4B6A-538A-4C08-A5AB-BE99783FC746}" dt="2024-08-01T04:53:13.495" v="9419" actId="478"/>
          <ac:spMkLst>
            <pc:docMk/>
            <pc:sldMk cId="2684342022" sldId="900"/>
            <ac:spMk id="3" creationId="{22AF7989-7011-1AB8-54A4-B22F7E9201D3}"/>
          </ac:spMkLst>
        </pc:spChg>
        <pc:spChg chg="mod">
          <ac:chgData name="Yoel Kortick" userId="167978f5-7f40-4909-85d5-d4149554ad4e" providerId="ADAL" clId="{6A0E4B6A-538A-4C08-A5AB-BE99783FC746}" dt="2024-08-01T04:53:01.282" v="9416" actId="1035"/>
          <ac:spMkLst>
            <pc:docMk/>
            <pc:sldMk cId="2684342022" sldId="900"/>
            <ac:spMk id="5" creationId="{7D394BE5-67B2-A08A-B794-69C9C0CB86B6}"/>
          </ac:spMkLst>
        </pc:spChg>
        <pc:spChg chg="mod">
          <ac:chgData name="Yoel Kortick" userId="167978f5-7f40-4909-85d5-d4149554ad4e" providerId="ADAL" clId="{6A0E4B6A-538A-4C08-A5AB-BE99783FC746}" dt="2024-08-01T04:33:04.676" v="8434"/>
          <ac:spMkLst>
            <pc:docMk/>
            <pc:sldMk cId="2684342022" sldId="900"/>
            <ac:spMk id="6" creationId="{A4F68232-2C7B-3FDB-BBD5-D304D7A72D53}"/>
          </ac:spMkLst>
        </pc:spChg>
        <pc:spChg chg="add mod">
          <ac:chgData name="Yoel Kortick" userId="167978f5-7f40-4909-85d5-d4149554ad4e" providerId="ADAL" clId="{6A0E4B6A-538A-4C08-A5AB-BE99783FC746}" dt="2024-08-01T04:53:37.710" v="9428" actId="14100"/>
          <ac:spMkLst>
            <pc:docMk/>
            <pc:sldMk cId="2684342022" sldId="900"/>
            <ac:spMk id="7" creationId="{6A106FD9-15C4-CF80-11F5-BBC63402510D}"/>
          </ac:spMkLst>
        </pc:spChg>
        <pc:spChg chg="add del mod">
          <ac:chgData name="Yoel Kortick" userId="167978f5-7f40-4909-85d5-d4149554ad4e" providerId="ADAL" clId="{6A0E4B6A-538A-4C08-A5AB-BE99783FC746}" dt="2024-08-01T04:53:46.839" v="9431" actId="478"/>
          <ac:spMkLst>
            <pc:docMk/>
            <pc:sldMk cId="2684342022" sldId="900"/>
            <ac:spMk id="8" creationId="{FD814BA8-0FE0-C16F-6D04-EF97367FBCF9}"/>
          </ac:spMkLst>
        </pc:spChg>
        <pc:spChg chg="mod">
          <ac:chgData name="Yoel Kortick" userId="167978f5-7f40-4909-85d5-d4149554ad4e" providerId="ADAL" clId="{6A0E4B6A-538A-4C08-A5AB-BE99783FC746}" dt="2024-08-01T04:52:45.436" v="9409" actId="20577"/>
          <ac:spMkLst>
            <pc:docMk/>
            <pc:sldMk cId="2684342022" sldId="900"/>
            <ac:spMk id="11" creationId="{1ACE3884-5DD3-4F86-13C6-FF34F1D35C8C}"/>
          </ac:spMkLst>
        </pc:spChg>
        <pc:spChg chg="add mod">
          <ac:chgData name="Yoel Kortick" userId="167978f5-7f40-4909-85d5-d4149554ad4e" providerId="ADAL" clId="{6A0E4B6A-538A-4C08-A5AB-BE99783FC746}" dt="2024-08-01T04:53:28.916" v="9426" actId="571"/>
          <ac:spMkLst>
            <pc:docMk/>
            <pc:sldMk cId="2684342022" sldId="900"/>
            <ac:spMk id="13" creationId="{797D0D0B-C11B-8109-B265-6997ED287855}"/>
          </ac:spMkLst>
        </pc:spChg>
        <pc:spChg chg="add mod">
          <ac:chgData name="Yoel Kortick" userId="167978f5-7f40-4909-85d5-d4149554ad4e" providerId="ADAL" clId="{6A0E4B6A-538A-4C08-A5AB-BE99783FC746}" dt="2024-08-01T05:58:10.467" v="11541" actId="14100"/>
          <ac:spMkLst>
            <pc:docMk/>
            <pc:sldMk cId="2684342022" sldId="900"/>
            <ac:spMk id="14" creationId="{AB347AA7-451C-8B9D-47CB-4B3A5DEB1A57}"/>
          </ac:spMkLst>
        </pc:spChg>
        <pc:spChg chg="add mod">
          <ac:chgData name="Yoel Kortick" userId="167978f5-7f40-4909-85d5-d4149554ad4e" providerId="ADAL" clId="{6A0E4B6A-538A-4C08-A5AB-BE99783FC746}" dt="2024-08-01T05:58:10.467" v="11541" actId="14100"/>
          <ac:spMkLst>
            <pc:docMk/>
            <pc:sldMk cId="2684342022" sldId="900"/>
            <ac:spMk id="15" creationId="{8BB7237E-82A5-D2F5-D4FE-D2137A72EC3D}"/>
          </ac:spMkLst>
        </pc:spChg>
        <pc:spChg chg="add mod">
          <ac:chgData name="Yoel Kortick" userId="167978f5-7f40-4909-85d5-d4149554ad4e" providerId="ADAL" clId="{6A0E4B6A-538A-4C08-A5AB-BE99783FC746}" dt="2024-08-01T05:40:41.063" v="10971" actId="1076"/>
          <ac:spMkLst>
            <pc:docMk/>
            <pc:sldMk cId="2684342022" sldId="900"/>
            <ac:spMk id="16" creationId="{DF41A826-7CD8-C584-3DC7-C6F4B2D3BB78}"/>
          </ac:spMkLst>
        </pc:spChg>
        <pc:picChg chg="del">
          <ac:chgData name="Yoel Kortick" userId="167978f5-7f40-4909-85d5-d4149554ad4e" providerId="ADAL" clId="{6A0E4B6A-538A-4C08-A5AB-BE99783FC746}" dt="2024-07-30T12:20:37.052" v="3033" actId="478"/>
          <ac:picMkLst>
            <pc:docMk/>
            <pc:sldMk cId="2684342022" sldId="900"/>
            <ac:picMk id="3" creationId="{DAE8D78F-445D-9055-BA47-174049F9E40E}"/>
          </ac:picMkLst>
        </pc:picChg>
        <pc:picChg chg="add del mod ord">
          <ac:chgData name="Yoel Kortick" userId="167978f5-7f40-4909-85d5-d4149554ad4e" providerId="ADAL" clId="{6A0E4B6A-538A-4C08-A5AB-BE99783FC746}" dt="2024-08-01T04:52:13.530" v="9326" actId="478"/>
          <ac:picMkLst>
            <pc:docMk/>
            <pc:sldMk cId="2684342022" sldId="900"/>
            <ac:picMk id="4" creationId="{20886128-B8A9-3064-12B2-33F853116630}"/>
          </ac:picMkLst>
        </pc:picChg>
        <pc:picChg chg="add mod ord">
          <ac:chgData name="Yoel Kortick" userId="167978f5-7f40-4909-85d5-d4149554ad4e" providerId="ADAL" clId="{6A0E4B6A-538A-4C08-A5AB-BE99783FC746}" dt="2024-08-01T04:53:53.029" v="9433" actId="208"/>
          <ac:picMkLst>
            <pc:docMk/>
            <pc:sldMk cId="2684342022" sldId="900"/>
            <ac:picMk id="12" creationId="{D518E1FB-CD01-CCC1-4BF5-C40D905E79E9}"/>
          </ac:picMkLst>
        </pc:picChg>
        <pc:cxnChg chg="add mod">
          <ac:chgData name="Yoel Kortick" userId="167978f5-7f40-4909-85d5-d4149554ad4e" providerId="ADAL" clId="{6A0E4B6A-538A-4C08-A5AB-BE99783FC746}" dt="2024-08-01T05:40:47.406" v="10973" actId="14100"/>
          <ac:cxnSpMkLst>
            <pc:docMk/>
            <pc:sldMk cId="2684342022" sldId="900"/>
            <ac:cxnSpMk id="17" creationId="{9EBCBB55-74FB-947D-AC2D-B6B20B07247E}"/>
          </ac:cxnSpMkLst>
        </pc:cxnChg>
        <pc:cxnChg chg="add mod">
          <ac:chgData name="Yoel Kortick" userId="167978f5-7f40-4909-85d5-d4149554ad4e" providerId="ADAL" clId="{6A0E4B6A-538A-4C08-A5AB-BE99783FC746}" dt="2024-08-01T05:40:56.181" v="10976" actId="14100"/>
          <ac:cxnSpMkLst>
            <pc:docMk/>
            <pc:sldMk cId="2684342022" sldId="900"/>
            <ac:cxnSpMk id="19" creationId="{0B25E199-1C3A-C8C8-7CA1-9DF31D28CC38}"/>
          </ac:cxnSpMkLst>
        </pc:cxnChg>
      </pc:sldChg>
      <pc:sldChg chg="modSp add mod">
        <pc:chgData name="Yoel Kortick" userId="167978f5-7f40-4909-85d5-d4149554ad4e" providerId="ADAL" clId="{6A0E4B6A-538A-4C08-A5AB-BE99783FC746}" dt="2024-08-01T06:55:53.447" v="12706" actId="313"/>
        <pc:sldMkLst>
          <pc:docMk/>
          <pc:sldMk cId="2860026996" sldId="901"/>
        </pc:sldMkLst>
        <pc:spChg chg="mod">
          <ac:chgData name="Yoel Kortick" userId="167978f5-7f40-4909-85d5-d4149554ad4e" providerId="ADAL" clId="{6A0E4B6A-538A-4C08-A5AB-BE99783FC746}" dt="2024-08-01T06:55:53.447" v="12706" actId="313"/>
          <ac:spMkLst>
            <pc:docMk/>
            <pc:sldMk cId="2860026996" sldId="901"/>
            <ac:spMk id="11" creationId="{1ACE3884-5DD3-4F86-13C6-FF34F1D35C8C}"/>
          </ac:spMkLst>
        </pc:spChg>
      </pc:sldChg>
      <pc:sldChg chg="addSp delSp modSp add del mod">
        <pc:chgData name="Yoel Kortick" userId="167978f5-7f40-4909-85d5-d4149554ad4e" providerId="ADAL" clId="{6A0E4B6A-538A-4C08-A5AB-BE99783FC746}" dt="2024-07-31T06:33:20.628" v="3803" actId="47"/>
        <pc:sldMkLst>
          <pc:docMk/>
          <pc:sldMk cId="1163384468" sldId="902"/>
        </pc:sldMkLst>
        <pc:spChg chg="mod">
          <ac:chgData name="Yoel Kortick" userId="167978f5-7f40-4909-85d5-d4149554ad4e" providerId="ADAL" clId="{6A0E4B6A-538A-4C08-A5AB-BE99783FC746}" dt="2024-07-31T06:22:09.500" v="3545" actId="14100"/>
          <ac:spMkLst>
            <pc:docMk/>
            <pc:sldMk cId="1163384468" sldId="902"/>
            <ac:spMk id="4" creationId="{E049EC7A-205B-54DB-3550-AB95FDA75BD2}"/>
          </ac:spMkLst>
        </pc:spChg>
        <pc:spChg chg="mod">
          <ac:chgData name="Yoel Kortick" userId="167978f5-7f40-4909-85d5-d4149554ad4e" providerId="ADAL" clId="{6A0E4B6A-538A-4C08-A5AB-BE99783FC746}" dt="2024-07-31T06:22:01.995" v="3543" actId="14100"/>
          <ac:spMkLst>
            <pc:docMk/>
            <pc:sldMk cId="1163384468" sldId="902"/>
            <ac:spMk id="6" creationId="{8B683C8B-1796-57E4-EB36-25181015216C}"/>
          </ac:spMkLst>
        </pc:spChg>
        <pc:spChg chg="mod">
          <ac:chgData name="Yoel Kortick" userId="167978f5-7f40-4909-85d5-d4149554ad4e" providerId="ADAL" clId="{6A0E4B6A-538A-4C08-A5AB-BE99783FC746}" dt="2024-07-31T06:22:18.998" v="3546" actId="313"/>
          <ac:spMkLst>
            <pc:docMk/>
            <pc:sldMk cId="1163384468" sldId="902"/>
            <ac:spMk id="11" creationId="{1ACE3884-5DD3-4F86-13C6-FF34F1D35C8C}"/>
          </ac:spMkLst>
        </pc:spChg>
        <pc:picChg chg="add mod ord">
          <ac:chgData name="Yoel Kortick" userId="167978f5-7f40-4909-85d5-d4149554ad4e" providerId="ADAL" clId="{6A0E4B6A-538A-4C08-A5AB-BE99783FC746}" dt="2024-07-31T06:21:53.901" v="3541" actId="167"/>
          <ac:picMkLst>
            <pc:docMk/>
            <pc:sldMk cId="1163384468" sldId="902"/>
            <ac:picMk id="3" creationId="{3BE9A051-4D1A-8F3D-AA41-49829B9D63CC}"/>
          </ac:picMkLst>
        </pc:picChg>
        <pc:picChg chg="del">
          <ac:chgData name="Yoel Kortick" userId="167978f5-7f40-4909-85d5-d4149554ad4e" providerId="ADAL" clId="{6A0E4B6A-538A-4C08-A5AB-BE99783FC746}" dt="2024-07-31T06:21:14.683" v="3520" actId="478"/>
          <ac:picMkLst>
            <pc:docMk/>
            <pc:sldMk cId="1163384468" sldId="902"/>
            <ac:picMk id="5" creationId="{99ACE92B-56D1-6BE3-1DA8-72C62EBF6A7F}"/>
          </ac:picMkLst>
        </pc:picChg>
      </pc:sldChg>
      <pc:sldChg chg="modSp add del mod">
        <pc:chgData name="Yoel Kortick" userId="167978f5-7f40-4909-85d5-d4149554ad4e" providerId="ADAL" clId="{6A0E4B6A-538A-4C08-A5AB-BE99783FC746}" dt="2024-08-01T06:16:33.284" v="11885" actId="47"/>
        <pc:sldMkLst>
          <pc:docMk/>
          <pc:sldMk cId="3263830666" sldId="902"/>
        </pc:sldMkLst>
        <pc:spChg chg="mod">
          <ac:chgData name="Yoel Kortick" userId="167978f5-7f40-4909-85d5-d4149554ad4e" providerId="ADAL" clId="{6A0E4B6A-538A-4C08-A5AB-BE99783FC746}" dt="2024-07-31T10:45:06.197" v="7663"/>
          <ac:spMkLst>
            <pc:docMk/>
            <pc:sldMk cId="3263830666" sldId="902"/>
            <ac:spMk id="10" creationId="{4C5297D4-1A90-BA7E-1EA2-3486955EA032}"/>
          </ac:spMkLst>
        </pc:spChg>
        <pc:spChg chg="mod">
          <ac:chgData name="Yoel Kortick" userId="167978f5-7f40-4909-85d5-d4149554ad4e" providerId="ADAL" clId="{6A0E4B6A-538A-4C08-A5AB-BE99783FC746}" dt="2024-07-31T10:47:38.218" v="7711" actId="15"/>
          <ac:spMkLst>
            <pc:docMk/>
            <pc:sldMk cId="3263830666" sldId="902"/>
            <ac:spMk id="11" creationId="{1ACE3884-5DD3-4F86-13C6-FF34F1D35C8C}"/>
          </ac:spMkLst>
        </pc:spChg>
      </pc:sldChg>
      <pc:sldChg chg="addSp modSp add del mod">
        <pc:chgData name="Yoel Kortick" userId="167978f5-7f40-4909-85d5-d4149554ad4e" providerId="ADAL" clId="{6A0E4B6A-538A-4C08-A5AB-BE99783FC746}" dt="2024-08-01T06:16:33.284" v="11885" actId="47"/>
        <pc:sldMkLst>
          <pc:docMk/>
          <pc:sldMk cId="3457724213" sldId="903"/>
        </pc:sldMkLst>
        <pc:spChg chg="add">
          <ac:chgData name="Yoel Kortick" userId="167978f5-7f40-4909-85d5-d4149554ad4e" providerId="ADAL" clId="{6A0E4B6A-538A-4C08-A5AB-BE99783FC746}" dt="2024-07-31T09:12:53.343" v="4287"/>
          <ac:spMkLst>
            <pc:docMk/>
            <pc:sldMk cId="3457724213" sldId="903"/>
            <ac:spMk id="2" creationId="{7C82A630-B5B7-94AA-5992-7B6F9A850385}"/>
          </ac:spMkLst>
        </pc:spChg>
        <pc:spChg chg="add">
          <ac:chgData name="Yoel Kortick" userId="167978f5-7f40-4909-85d5-d4149554ad4e" providerId="ADAL" clId="{6A0E4B6A-538A-4C08-A5AB-BE99783FC746}" dt="2024-07-31T09:14:03.685" v="4300"/>
          <ac:spMkLst>
            <pc:docMk/>
            <pc:sldMk cId="3457724213" sldId="903"/>
            <ac:spMk id="3" creationId="{054B3D96-456C-2D25-DC6C-03D7B0F67E0D}"/>
          </ac:spMkLst>
        </pc:spChg>
        <pc:spChg chg="mod">
          <ac:chgData name="Yoel Kortick" userId="167978f5-7f40-4909-85d5-d4149554ad4e" providerId="ADAL" clId="{6A0E4B6A-538A-4C08-A5AB-BE99783FC746}" dt="2024-07-31T10:45:12.552" v="7666"/>
          <ac:spMkLst>
            <pc:docMk/>
            <pc:sldMk cId="3457724213" sldId="903"/>
            <ac:spMk id="10" creationId="{4C5297D4-1A90-BA7E-1EA2-3486955EA032}"/>
          </ac:spMkLst>
        </pc:spChg>
        <pc:spChg chg="mod">
          <ac:chgData name="Yoel Kortick" userId="167978f5-7f40-4909-85d5-d4149554ad4e" providerId="ADAL" clId="{6A0E4B6A-538A-4C08-A5AB-BE99783FC746}" dt="2024-07-31T10:48:05.739" v="7729" actId="20577"/>
          <ac:spMkLst>
            <pc:docMk/>
            <pc:sldMk cId="3457724213" sldId="903"/>
            <ac:spMk id="11" creationId="{1ACE3884-5DD3-4F86-13C6-FF34F1D35C8C}"/>
          </ac:spMkLst>
        </pc:spChg>
      </pc:sldChg>
      <pc:sldChg chg="addSp delSp modSp add del mod">
        <pc:chgData name="Yoel Kortick" userId="167978f5-7f40-4909-85d5-d4149554ad4e" providerId="ADAL" clId="{6A0E4B6A-538A-4C08-A5AB-BE99783FC746}" dt="2024-07-31T06:33:20.628" v="3803" actId="47"/>
        <pc:sldMkLst>
          <pc:docMk/>
          <pc:sldMk cId="3810693493" sldId="903"/>
        </pc:sldMkLst>
        <pc:spChg chg="mod">
          <ac:chgData name="Yoel Kortick" userId="167978f5-7f40-4909-85d5-d4149554ad4e" providerId="ADAL" clId="{6A0E4B6A-538A-4C08-A5AB-BE99783FC746}" dt="2024-07-31T06:22:45.385" v="3555" actId="14100"/>
          <ac:spMkLst>
            <pc:docMk/>
            <pc:sldMk cId="3810693493" sldId="903"/>
            <ac:spMk id="4" creationId="{E049EC7A-205B-54DB-3550-AB95FDA75BD2}"/>
          </ac:spMkLst>
        </pc:spChg>
        <pc:spChg chg="mod">
          <ac:chgData name="Yoel Kortick" userId="167978f5-7f40-4909-85d5-d4149554ad4e" providerId="ADAL" clId="{6A0E4B6A-538A-4C08-A5AB-BE99783FC746}" dt="2024-07-31T06:25:32.633" v="3677" actId="14100"/>
          <ac:spMkLst>
            <pc:docMk/>
            <pc:sldMk cId="3810693493" sldId="903"/>
            <ac:spMk id="7" creationId="{B1EF0674-75EA-6EAE-0DCC-3BDD12A20D28}"/>
          </ac:spMkLst>
        </pc:spChg>
        <pc:spChg chg="mod">
          <ac:chgData name="Yoel Kortick" userId="167978f5-7f40-4909-85d5-d4149554ad4e" providerId="ADAL" clId="{6A0E4B6A-538A-4C08-A5AB-BE99783FC746}" dt="2024-07-31T06:31:28.100" v="3802" actId="14100"/>
          <ac:spMkLst>
            <pc:docMk/>
            <pc:sldMk cId="3810693493" sldId="903"/>
            <ac:spMk id="8" creationId="{E2435DBD-304E-BF4A-128E-EE5C98F8041E}"/>
          </ac:spMkLst>
        </pc:spChg>
        <pc:spChg chg="add mod">
          <ac:chgData name="Yoel Kortick" userId="167978f5-7f40-4909-85d5-d4149554ad4e" providerId="ADAL" clId="{6A0E4B6A-538A-4C08-A5AB-BE99783FC746}" dt="2024-07-31T06:26:17.134" v="3723" actId="14100"/>
          <ac:spMkLst>
            <pc:docMk/>
            <pc:sldMk cId="3810693493" sldId="903"/>
            <ac:spMk id="16" creationId="{438AEC33-E4B7-ED79-F51C-AC0ED6094CB8}"/>
          </ac:spMkLst>
        </pc:spChg>
        <pc:picChg chg="del">
          <ac:chgData name="Yoel Kortick" userId="167978f5-7f40-4909-85d5-d4149554ad4e" providerId="ADAL" clId="{6A0E4B6A-538A-4C08-A5AB-BE99783FC746}" dt="2024-07-31T06:21:05.618" v="3518" actId="478"/>
          <ac:picMkLst>
            <pc:docMk/>
            <pc:sldMk cId="3810693493" sldId="903"/>
            <ac:picMk id="3" creationId="{941BEF55-FA83-E4CF-6A68-7D34EB1D6AB6}"/>
          </ac:picMkLst>
        </pc:picChg>
        <pc:picChg chg="add mod ord">
          <ac:chgData name="Yoel Kortick" userId="167978f5-7f40-4909-85d5-d4149554ad4e" providerId="ADAL" clId="{6A0E4B6A-538A-4C08-A5AB-BE99783FC746}" dt="2024-07-31T06:22:48.244" v="3556" actId="167"/>
          <ac:picMkLst>
            <pc:docMk/>
            <pc:sldMk cId="3810693493" sldId="903"/>
            <ac:picMk id="5" creationId="{1E902680-00AF-96E9-C30C-1AEBB66085D5}"/>
          </ac:picMkLst>
        </pc:picChg>
        <pc:cxnChg chg="mod">
          <ac:chgData name="Yoel Kortick" userId="167978f5-7f40-4909-85d5-d4149554ad4e" providerId="ADAL" clId="{6A0E4B6A-538A-4C08-A5AB-BE99783FC746}" dt="2024-07-31T06:25:55.967" v="3684" actId="1076"/>
          <ac:cxnSpMkLst>
            <pc:docMk/>
            <pc:sldMk cId="3810693493" sldId="903"/>
            <ac:cxnSpMk id="12" creationId="{F776977A-CDA9-088F-FD8E-B729ED58E174}"/>
          </ac:cxnSpMkLst>
        </pc:cxnChg>
        <pc:cxnChg chg="mod">
          <ac:chgData name="Yoel Kortick" userId="167978f5-7f40-4909-85d5-d4149554ad4e" providerId="ADAL" clId="{6A0E4B6A-538A-4C08-A5AB-BE99783FC746}" dt="2024-07-31T06:22:59.641" v="3559" actId="14100"/>
          <ac:cxnSpMkLst>
            <pc:docMk/>
            <pc:sldMk cId="3810693493" sldId="903"/>
            <ac:cxnSpMk id="14" creationId="{5A3E1428-47C8-993E-C7B1-79AAA9D32338}"/>
          </ac:cxnSpMkLst>
        </pc:cxnChg>
        <pc:cxnChg chg="add mod">
          <ac:chgData name="Yoel Kortick" userId="167978f5-7f40-4909-85d5-d4149554ad4e" providerId="ADAL" clId="{6A0E4B6A-538A-4C08-A5AB-BE99783FC746}" dt="2024-07-31T06:26:19.892" v="3724" actId="1076"/>
          <ac:cxnSpMkLst>
            <pc:docMk/>
            <pc:sldMk cId="3810693493" sldId="903"/>
            <ac:cxnSpMk id="17" creationId="{F7394479-A498-71E7-7B05-0EE6BAA8121F}"/>
          </ac:cxnSpMkLst>
        </pc:cxnChg>
        <pc:cxnChg chg="add mod">
          <ac:chgData name="Yoel Kortick" userId="167978f5-7f40-4909-85d5-d4149554ad4e" providerId="ADAL" clId="{6A0E4B6A-538A-4C08-A5AB-BE99783FC746}" dt="2024-07-31T06:26:25.654" v="3726" actId="14100"/>
          <ac:cxnSpMkLst>
            <pc:docMk/>
            <pc:sldMk cId="3810693493" sldId="903"/>
            <ac:cxnSpMk id="20" creationId="{E873D10A-89EB-A118-331D-3002B8986619}"/>
          </ac:cxnSpMkLst>
        </pc:cxnChg>
      </pc:sldChg>
      <pc:sldChg chg="addSp delSp modSp add del mod">
        <pc:chgData name="Yoel Kortick" userId="167978f5-7f40-4909-85d5-d4149554ad4e" providerId="ADAL" clId="{6A0E4B6A-538A-4C08-A5AB-BE99783FC746}" dt="2024-07-31T06:33:20.628" v="3803" actId="47"/>
        <pc:sldMkLst>
          <pc:docMk/>
          <pc:sldMk cId="763871496" sldId="904"/>
        </pc:sldMkLst>
        <pc:spChg chg="mod">
          <ac:chgData name="Yoel Kortick" userId="167978f5-7f40-4909-85d5-d4149554ad4e" providerId="ADAL" clId="{6A0E4B6A-538A-4C08-A5AB-BE99783FC746}" dt="2024-07-31T06:29:34.207" v="3751" actId="14100"/>
          <ac:spMkLst>
            <pc:docMk/>
            <pc:sldMk cId="763871496" sldId="904"/>
            <ac:spMk id="2" creationId="{42951DB4-EC08-DF4C-0312-C975E492F499}"/>
          </ac:spMkLst>
        </pc:spChg>
        <pc:spChg chg="del">
          <ac:chgData name="Yoel Kortick" userId="167978f5-7f40-4909-85d5-d4149554ad4e" providerId="ADAL" clId="{6A0E4B6A-538A-4C08-A5AB-BE99783FC746}" dt="2024-07-31T06:31:01.327" v="3762" actId="478"/>
          <ac:spMkLst>
            <pc:docMk/>
            <pc:sldMk cId="763871496" sldId="904"/>
            <ac:spMk id="3" creationId="{22AF7989-7011-1AB8-54A4-B22F7E9201D3}"/>
          </ac:spMkLst>
        </pc:spChg>
        <pc:spChg chg="mod">
          <ac:chgData name="Yoel Kortick" userId="167978f5-7f40-4909-85d5-d4149554ad4e" providerId="ADAL" clId="{6A0E4B6A-538A-4C08-A5AB-BE99783FC746}" dt="2024-07-31T06:29:19.270" v="3748" actId="14100"/>
          <ac:spMkLst>
            <pc:docMk/>
            <pc:sldMk cId="763871496" sldId="904"/>
            <ac:spMk id="5" creationId="{7D394BE5-67B2-A08A-B794-69C9C0CB86B6}"/>
          </ac:spMkLst>
        </pc:spChg>
        <pc:spChg chg="del mod">
          <ac:chgData name="Yoel Kortick" userId="167978f5-7f40-4909-85d5-d4149554ad4e" providerId="ADAL" clId="{6A0E4B6A-538A-4C08-A5AB-BE99783FC746}" dt="2024-07-31T06:31:03.057" v="3763" actId="478"/>
          <ac:spMkLst>
            <pc:docMk/>
            <pc:sldMk cId="763871496" sldId="904"/>
            <ac:spMk id="7" creationId="{6A106FD9-15C4-CF80-11F5-BBC63402510D}"/>
          </ac:spMkLst>
        </pc:spChg>
        <pc:spChg chg="mod">
          <ac:chgData name="Yoel Kortick" userId="167978f5-7f40-4909-85d5-d4149554ad4e" providerId="ADAL" clId="{6A0E4B6A-538A-4C08-A5AB-BE99783FC746}" dt="2024-07-31T06:30:34.455" v="3756" actId="14100"/>
          <ac:spMkLst>
            <pc:docMk/>
            <pc:sldMk cId="763871496" sldId="904"/>
            <ac:spMk id="8" creationId="{FD814BA8-0FE0-C16F-6D04-EF97367FBCF9}"/>
          </ac:spMkLst>
        </pc:spChg>
        <pc:spChg chg="mod">
          <ac:chgData name="Yoel Kortick" userId="167978f5-7f40-4909-85d5-d4149554ad4e" providerId="ADAL" clId="{6A0E4B6A-538A-4C08-A5AB-BE99783FC746}" dt="2024-07-31T06:27:22.540" v="3742" actId="313"/>
          <ac:spMkLst>
            <pc:docMk/>
            <pc:sldMk cId="763871496" sldId="904"/>
            <ac:spMk id="11" creationId="{1ACE3884-5DD3-4F86-13C6-FF34F1D35C8C}"/>
          </ac:spMkLst>
        </pc:spChg>
        <pc:spChg chg="add mod">
          <ac:chgData name="Yoel Kortick" userId="167978f5-7f40-4909-85d5-d4149554ad4e" providerId="ADAL" clId="{6A0E4B6A-538A-4C08-A5AB-BE99783FC746}" dt="2024-07-31T06:29:57.753" v="3753" actId="14100"/>
          <ac:spMkLst>
            <pc:docMk/>
            <pc:sldMk cId="763871496" sldId="904"/>
            <ac:spMk id="13" creationId="{89AEECB3-76B4-8617-4FA1-06EE29CE5E50}"/>
          </ac:spMkLst>
        </pc:spChg>
        <pc:spChg chg="add mod">
          <ac:chgData name="Yoel Kortick" userId="167978f5-7f40-4909-85d5-d4149554ad4e" providerId="ADAL" clId="{6A0E4B6A-538A-4C08-A5AB-BE99783FC746}" dt="2024-07-31T06:30:44.577" v="3757" actId="571"/>
          <ac:spMkLst>
            <pc:docMk/>
            <pc:sldMk cId="763871496" sldId="904"/>
            <ac:spMk id="14" creationId="{0ACCCE86-66AF-692E-1AEF-CB5A9C0346CB}"/>
          </ac:spMkLst>
        </pc:spChg>
        <pc:spChg chg="add del mod">
          <ac:chgData name="Yoel Kortick" userId="167978f5-7f40-4909-85d5-d4149554ad4e" providerId="ADAL" clId="{6A0E4B6A-538A-4C08-A5AB-BE99783FC746}" dt="2024-07-31T06:30:57.428" v="3761" actId="478"/>
          <ac:spMkLst>
            <pc:docMk/>
            <pc:sldMk cId="763871496" sldId="904"/>
            <ac:spMk id="15" creationId="{6037FDE7-622D-B784-5E89-41CF9874541D}"/>
          </ac:spMkLst>
        </pc:spChg>
        <pc:picChg chg="add del">
          <ac:chgData name="Yoel Kortick" userId="167978f5-7f40-4909-85d5-d4149554ad4e" providerId="ADAL" clId="{6A0E4B6A-538A-4C08-A5AB-BE99783FC746}" dt="2024-07-31T06:27:28.256" v="3743" actId="478"/>
          <ac:picMkLst>
            <pc:docMk/>
            <pc:sldMk cId="763871496" sldId="904"/>
            <ac:picMk id="4" creationId="{20886128-B8A9-3064-12B2-33F853116630}"/>
          </ac:picMkLst>
        </pc:picChg>
        <pc:picChg chg="add mod ord">
          <ac:chgData name="Yoel Kortick" userId="167978f5-7f40-4909-85d5-d4149554ad4e" providerId="ADAL" clId="{6A0E4B6A-538A-4C08-A5AB-BE99783FC746}" dt="2024-07-31T06:31:05.382" v="3764" actId="208"/>
          <ac:picMkLst>
            <pc:docMk/>
            <pc:sldMk cId="763871496" sldId="904"/>
            <ac:picMk id="12" creationId="{090A2D58-F0A6-BA72-2104-A901FC2422F1}"/>
          </ac:picMkLst>
        </pc:picChg>
      </pc:sldChg>
      <pc:sldChg chg="new del">
        <pc:chgData name="Yoel Kortick" userId="167978f5-7f40-4909-85d5-d4149554ad4e" providerId="ADAL" clId="{6A0E4B6A-538A-4C08-A5AB-BE99783FC746}" dt="2024-07-31T09:13:21.818" v="4291" actId="680"/>
        <pc:sldMkLst>
          <pc:docMk/>
          <pc:sldMk cId="2083192674" sldId="904"/>
        </pc:sldMkLst>
      </pc:sldChg>
      <pc:sldChg chg="modSp add del mod">
        <pc:chgData name="Yoel Kortick" userId="167978f5-7f40-4909-85d5-d4149554ad4e" providerId="ADAL" clId="{6A0E4B6A-538A-4C08-A5AB-BE99783FC746}" dt="2024-08-01T06:16:33.284" v="11885" actId="47"/>
        <pc:sldMkLst>
          <pc:docMk/>
          <pc:sldMk cId="4119431849" sldId="904"/>
        </pc:sldMkLst>
        <pc:spChg chg="mod">
          <ac:chgData name="Yoel Kortick" userId="167978f5-7f40-4909-85d5-d4149554ad4e" providerId="ADAL" clId="{6A0E4B6A-538A-4C08-A5AB-BE99783FC746}" dt="2024-07-31T10:45:18.889" v="7669"/>
          <ac:spMkLst>
            <pc:docMk/>
            <pc:sldMk cId="4119431849" sldId="904"/>
            <ac:spMk id="10" creationId="{4C5297D4-1A90-BA7E-1EA2-3486955EA032}"/>
          </ac:spMkLst>
        </pc:spChg>
        <pc:spChg chg="mod">
          <ac:chgData name="Yoel Kortick" userId="167978f5-7f40-4909-85d5-d4149554ad4e" providerId="ADAL" clId="{6A0E4B6A-538A-4C08-A5AB-BE99783FC746}" dt="2024-07-31T09:21:50.969" v="4367" actId="13926"/>
          <ac:spMkLst>
            <pc:docMk/>
            <pc:sldMk cId="4119431849" sldId="904"/>
            <ac:spMk id="11" creationId="{1ACE3884-5DD3-4F86-13C6-FF34F1D35C8C}"/>
          </ac:spMkLst>
        </pc:spChg>
      </pc:sldChg>
      <pc:sldChg chg="modSp add del mod">
        <pc:chgData name="Yoel Kortick" userId="167978f5-7f40-4909-85d5-d4149554ad4e" providerId="ADAL" clId="{6A0E4B6A-538A-4C08-A5AB-BE99783FC746}" dt="2024-08-01T06:16:33.284" v="11885" actId="47"/>
        <pc:sldMkLst>
          <pc:docMk/>
          <pc:sldMk cId="115422273" sldId="905"/>
        </pc:sldMkLst>
        <pc:spChg chg="mod">
          <ac:chgData name="Yoel Kortick" userId="167978f5-7f40-4909-85d5-d4149554ad4e" providerId="ADAL" clId="{6A0E4B6A-538A-4C08-A5AB-BE99783FC746}" dt="2024-07-31T10:45:25.549" v="7672"/>
          <ac:spMkLst>
            <pc:docMk/>
            <pc:sldMk cId="115422273" sldId="905"/>
            <ac:spMk id="10" creationId="{4C5297D4-1A90-BA7E-1EA2-3486955EA032}"/>
          </ac:spMkLst>
        </pc:spChg>
        <pc:spChg chg="mod">
          <ac:chgData name="Yoel Kortick" userId="167978f5-7f40-4909-85d5-d4149554ad4e" providerId="ADAL" clId="{6A0E4B6A-538A-4C08-A5AB-BE99783FC746}" dt="2024-07-31T10:49:12.610" v="7730" actId="6549"/>
          <ac:spMkLst>
            <pc:docMk/>
            <pc:sldMk cId="115422273" sldId="905"/>
            <ac:spMk id="11" creationId="{1ACE3884-5DD3-4F86-13C6-FF34F1D35C8C}"/>
          </ac:spMkLst>
        </pc:spChg>
      </pc:sldChg>
      <pc:sldChg chg="addSp delSp modSp add del mod">
        <pc:chgData name="Yoel Kortick" userId="167978f5-7f40-4909-85d5-d4149554ad4e" providerId="ADAL" clId="{6A0E4B6A-538A-4C08-A5AB-BE99783FC746}" dt="2024-08-01T06:16:33.284" v="11885" actId="47"/>
        <pc:sldMkLst>
          <pc:docMk/>
          <pc:sldMk cId="709035239" sldId="906"/>
        </pc:sldMkLst>
        <pc:spChg chg="add">
          <ac:chgData name="Yoel Kortick" userId="167978f5-7f40-4909-85d5-d4149554ad4e" providerId="ADAL" clId="{6A0E4B6A-538A-4C08-A5AB-BE99783FC746}" dt="2024-07-31T10:51:27.961" v="7731" actId="11529"/>
          <ac:spMkLst>
            <pc:docMk/>
            <pc:sldMk cId="709035239" sldId="906"/>
            <ac:spMk id="2" creationId="{4EF39133-A0DE-3E32-DFA9-D40415FB7F03}"/>
          </ac:spMkLst>
        </pc:spChg>
        <pc:spChg chg="add mod">
          <ac:chgData name="Yoel Kortick" userId="167978f5-7f40-4909-85d5-d4149554ad4e" providerId="ADAL" clId="{6A0E4B6A-538A-4C08-A5AB-BE99783FC746}" dt="2024-07-31T10:51:42.512" v="7833" actId="1037"/>
          <ac:spMkLst>
            <pc:docMk/>
            <pc:sldMk cId="709035239" sldId="906"/>
            <ac:spMk id="3" creationId="{CE446FBB-170C-8729-DFF9-0CD0F1782F3E}"/>
          </ac:spMkLst>
        </pc:spChg>
        <pc:spChg chg="add del mod">
          <ac:chgData name="Yoel Kortick" userId="167978f5-7f40-4909-85d5-d4149554ad4e" providerId="ADAL" clId="{6A0E4B6A-538A-4C08-A5AB-BE99783FC746}" dt="2024-07-31T09:53:33.390" v="5087" actId="478"/>
          <ac:spMkLst>
            <pc:docMk/>
            <pc:sldMk cId="709035239" sldId="906"/>
            <ac:spMk id="3" creationId="{F2C06C9C-9E8F-00F0-9217-178C13C8E08B}"/>
          </ac:spMkLst>
        </pc:spChg>
        <pc:spChg chg="add">
          <ac:chgData name="Yoel Kortick" userId="167978f5-7f40-4909-85d5-d4149554ad4e" providerId="ADAL" clId="{6A0E4B6A-538A-4C08-A5AB-BE99783FC746}" dt="2024-07-31T09:53:45.734" v="5092" actId="11529"/>
          <ac:spMkLst>
            <pc:docMk/>
            <pc:sldMk cId="709035239" sldId="906"/>
            <ac:spMk id="6" creationId="{C4C9FD8D-34D6-5ABE-B3D4-C45028AE0F4D}"/>
          </ac:spMkLst>
        </pc:spChg>
        <pc:spChg chg="add">
          <ac:chgData name="Yoel Kortick" userId="167978f5-7f40-4909-85d5-d4149554ad4e" providerId="ADAL" clId="{6A0E4B6A-538A-4C08-A5AB-BE99783FC746}" dt="2024-07-31T09:53:51.033" v="5093" actId="11529"/>
          <ac:spMkLst>
            <pc:docMk/>
            <pc:sldMk cId="709035239" sldId="906"/>
            <ac:spMk id="7" creationId="{63BB102E-4D02-DF44-138D-C73DC6561773}"/>
          </ac:spMkLst>
        </pc:spChg>
        <pc:spChg chg="add mod">
          <ac:chgData name="Yoel Kortick" userId="167978f5-7f40-4909-85d5-d4149554ad4e" providerId="ADAL" clId="{6A0E4B6A-538A-4C08-A5AB-BE99783FC746}" dt="2024-07-31T09:55:43.403" v="5133" actId="208"/>
          <ac:spMkLst>
            <pc:docMk/>
            <pc:sldMk cId="709035239" sldId="906"/>
            <ac:spMk id="8" creationId="{0CFEB82B-8259-6FFE-DB2B-59BAD5C36BB0}"/>
          </ac:spMkLst>
        </pc:spChg>
        <pc:spChg chg="mod">
          <ac:chgData name="Yoel Kortick" userId="167978f5-7f40-4909-85d5-d4149554ad4e" providerId="ADAL" clId="{6A0E4B6A-538A-4C08-A5AB-BE99783FC746}" dt="2024-07-31T10:46:40.695" v="7706"/>
          <ac:spMkLst>
            <pc:docMk/>
            <pc:sldMk cId="709035239" sldId="906"/>
            <ac:spMk id="10" creationId="{4C5297D4-1A90-BA7E-1EA2-3486955EA032}"/>
          </ac:spMkLst>
        </pc:spChg>
        <pc:spChg chg="del">
          <ac:chgData name="Yoel Kortick" userId="167978f5-7f40-4909-85d5-d4149554ad4e" providerId="ADAL" clId="{6A0E4B6A-538A-4C08-A5AB-BE99783FC746}" dt="2024-07-31T09:53:31.947" v="5086" actId="478"/>
          <ac:spMkLst>
            <pc:docMk/>
            <pc:sldMk cId="709035239" sldId="906"/>
            <ac:spMk id="11" creationId="{1ACE3884-5DD3-4F86-13C6-FF34F1D35C8C}"/>
          </ac:spMkLst>
        </pc:spChg>
        <pc:picChg chg="add mod">
          <ac:chgData name="Yoel Kortick" userId="167978f5-7f40-4909-85d5-d4149554ad4e" providerId="ADAL" clId="{6A0E4B6A-538A-4C08-A5AB-BE99783FC746}" dt="2024-07-31T09:53:39.878" v="5091" actId="208"/>
          <ac:picMkLst>
            <pc:docMk/>
            <pc:sldMk cId="709035239" sldId="906"/>
            <ac:picMk id="5" creationId="{E09AE612-F502-4A8F-F430-BAEFB59ED4F3}"/>
          </ac:picMkLst>
        </pc:picChg>
      </pc:sldChg>
      <pc:sldChg chg="addSp delSp modSp add del mod">
        <pc:chgData name="Yoel Kortick" userId="167978f5-7f40-4909-85d5-d4149554ad4e" providerId="ADAL" clId="{6A0E4B6A-538A-4C08-A5AB-BE99783FC746}" dt="2024-08-01T06:16:33.284" v="11885" actId="47"/>
        <pc:sldMkLst>
          <pc:docMk/>
          <pc:sldMk cId="3779168494" sldId="907"/>
        </pc:sldMkLst>
        <pc:spChg chg="mod">
          <ac:chgData name="Yoel Kortick" userId="167978f5-7f40-4909-85d5-d4149554ad4e" providerId="ADAL" clId="{6A0E4B6A-538A-4C08-A5AB-BE99783FC746}" dt="2024-07-31T10:46:40.695" v="7706"/>
          <ac:spMkLst>
            <pc:docMk/>
            <pc:sldMk cId="3779168494" sldId="907"/>
            <ac:spMk id="10" creationId="{4C5297D4-1A90-BA7E-1EA2-3486955EA032}"/>
          </ac:spMkLst>
        </pc:spChg>
        <pc:spChg chg="mod">
          <ac:chgData name="Yoel Kortick" userId="167978f5-7f40-4909-85d5-d4149554ad4e" providerId="ADAL" clId="{6A0E4B6A-538A-4C08-A5AB-BE99783FC746}" dt="2024-07-31T09:53:20.276" v="5083" actId="5793"/>
          <ac:spMkLst>
            <pc:docMk/>
            <pc:sldMk cId="3779168494" sldId="907"/>
            <ac:spMk id="11" creationId="{1ACE3884-5DD3-4F86-13C6-FF34F1D35C8C}"/>
          </ac:spMkLst>
        </pc:spChg>
        <pc:picChg chg="add del">
          <ac:chgData name="Yoel Kortick" userId="167978f5-7f40-4909-85d5-d4149554ad4e" providerId="ADAL" clId="{6A0E4B6A-538A-4C08-A5AB-BE99783FC746}" dt="2024-07-31T09:53:24.119" v="5085" actId="22"/>
          <ac:picMkLst>
            <pc:docMk/>
            <pc:sldMk cId="3779168494" sldId="907"/>
            <ac:picMk id="3" creationId="{2FB50E2E-721F-D117-6162-A049893E1CA4}"/>
          </ac:picMkLst>
        </pc:picChg>
      </pc:sldChg>
      <pc:sldChg chg="modSp add del mod">
        <pc:chgData name="Yoel Kortick" userId="167978f5-7f40-4909-85d5-d4149554ad4e" providerId="ADAL" clId="{6A0E4B6A-538A-4C08-A5AB-BE99783FC746}" dt="2024-08-01T06:16:33.284" v="11885" actId="47"/>
        <pc:sldMkLst>
          <pc:docMk/>
          <pc:sldMk cId="3590460530" sldId="908"/>
        </pc:sldMkLst>
        <pc:spChg chg="mod">
          <ac:chgData name="Yoel Kortick" userId="167978f5-7f40-4909-85d5-d4149554ad4e" providerId="ADAL" clId="{6A0E4B6A-538A-4C08-A5AB-BE99783FC746}" dt="2024-07-31T10:46:40.695" v="7706"/>
          <ac:spMkLst>
            <pc:docMk/>
            <pc:sldMk cId="3590460530" sldId="908"/>
            <ac:spMk id="10" creationId="{4C5297D4-1A90-BA7E-1EA2-3486955EA032}"/>
          </ac:spMkLst>
        </pc:spChg>
        <pc:spChg chg="mod">
          <ac:chgData name="Yoel Kortick" userId="167978f5-7f40-4909-85d5-d4149554ad4e" providerId="ADAL" clId="{6A0E4B6A-538A-4C08-A5AB-BE99783FC746}" dt="2024-07-31T09:53:09.323" v="5081" actId="255"/>
          <ac:spMkLst>
            <pc:docMk/>
            <pc:sldMk cId="3590460530" sldId="908"/>
            <ac:spMk id="11" creationId="{1ACE3884-5DD3-4F86-13C6-FF34F1D35C8C}"/>
          </ac:spMkLst>
        </pc:spChg>
      </pc:sldChg>
      <pc:sldChg chg="addSp delSp modSp add del mod">
        <pc:chgData name="Yoel Kortick" userId="167978f5-7f40-4909-85d5-d4149554ad4e" providerId="ADAL" clId="{6A0E4B6A-538A-4C08-A5AB-BE99783FC746}" dt="2024-08-01T06:16:33.284" v="11885" actId="47"/>
        <pc:sldMkLst>
          <pc:docMk/>
          <pc:sldMk cId="3284978624" sldId="909"/>
        </pc:sldMkLst>
        <pc:spChg chg="mod">
          <ac:chgData name="Yoel Kortick" userId="167978f5-7f40-4909-85d5-d4149554ad4e" providerId="ADAL" clId="{6A0E4B6A-538A-4C08-A5AB-BE99783FC746}" dt="2024-07-31T10:54:25.106" v="7924" actId="1036"/>
          <ac:spMkLst>
            <pc:docMk/>
            <pc:sldMk cId="3284978624" sldId="909"/>
            <ac:spMk id="4" creationId="{7607213B-A963-BD4C-C936-731C92C95FE4}"/>
          </ac:spMkLst>
        </pc:spChg>
        <pc:spChg chg="mod">
          <ac:chgData name="Yoel Kortick" userId="167978f5-7f40-4909-85d5-d4149554ad4e" providerId="ADAL" clId="{6A0E4B6A-538A-4C08-A5AB-BE99783FC746}" dt="2024-07-31T10:54:25.106" v="7924" actId="1036"/>
          <ac:spMkLst>
            <pc:docMk/>
            <pc:sldMk cId="3284978624" sldId="909"/>
            <ac:spMk id="6" creationId="{A7A4BCCE-0E52-B789-6DB7-F06E85B3EFBE}"/>
          </ac:spMkLst>
        </pc:spChg>
        <pc:spChg chg="mod">
          <ac:chgData name="Yoel Kortick" userId="167978f5-7f40-4909-85d5-d4149554ad4e" providerId="ADAL" clId="{6A0E4B6A-538A-4C08-A5AB-BE99783FC746}" dt="2024-07-31T10:46:40.695" v="7706"/>
          <ac:spMkLst>
            <pc:docMk/>
            <pc:sldMk cId="3284978624" sldId="909"/>
            <ac:spMk id="10" creationId="{4C5297D4-1A90-BA7E-1EA2-3486955EA032}"/>
          </ac:spMkLst>
        </pc:spChg>
        <pc:spChg chg="mod">
          <ac:chgData name="Yoel Kortick" userId="167978f5-7f40-4909-85d5-d4149554ad4e" providerId="ADAL" clId="{6A0E4B6A-538A-4C08-A5AB-BE99783FC746}" dt="2024-07-31T10:54:38.672" v="7966" actId="20577"/>
          <ac:spMkLst>
            <pc:docMk/>
            <pc:sldMk cId="3284978624" sldId="909"/>
            <ac:spMk id="11" creationId="{1ACE3884-5DD3-4F86-13C6-FF34F1D35C8C}"/>
          </ac:spMkLst>
        </pc:spChg>
        <pc:spChg chg="del">
          <ac:chgData name="Yoel Kortick" userId="167978f5-7f40-4909-85d5-d4149554ad4e" providerId="ADAL" clId="{6A0E4B6A-538A-4C08-A5AB-BE99783FC746}" dt="2024-07-31T10:23:22.009" v="6582" actId="478"/>
          <ac:spMkLst>
            <pc:docMk/>
            <pc:sldMk cId="3284978624" sldId="909"/>
            <ac:spMk id="13" creationId="{FA2EEF1E-9E12-F5C7-ED04-61EA4BA1678C}"/>
          </ac:spMkLst>
        </pc:spChg>
        <pc:picChg chg="add mod ord">
          <ac:chgData name="Yoel Kortick" userId="167978f5-7f40-4909-85d5-d4149554ad4e" providerId="ADAL" clId="{6A0E4B6A-538A-4C08-A5AB-BE99783FC746}" dt="2024-07-31T10:54:30.084" v="7943" actId="1036"/>
          <ac:picMkLst>
            <pc:docMk/>
            <pc:sldMk cId="3284978624" sldId="909"/>
            <ac:picMk id="3" creationId="{751600FD-4D68-D957-C1F3-0C7F969C28D6}"/>
          </ac:picMkLst>
        </pc:picChg>
        <pc:picChg chg="del">
          <ac:chgData name="Yoel Kortick" userId="167978f5-7f40-4909-85d5-d4149554ad4e" providerId="ADAL" clId="{6A0E4B6A-538A-4C08-A5AB-BE99783FC746}" dt="2024-07-31T10:23:14.166" v="6579" actId="478"/>
          <ac:picMkLst>
            <pc:docMk/>
            <pc:sldMk cId="3284978624" sldId="909"/>
            <ac:picMk id="5" creationId="{A101987B-EB94-AFAA-63C1-9A022FAF1EC7}"/>
          </ac:picMkLst>
        </pc:picChg>
        <pc:cxnChg chg="del">
          <ac:chgData name="Yoel Kortick" userId="167978f5-7f40-4909-85d5-d4149554ad4e" providerId="ADAL" clId="{6A0E4B6A-538A-4C08-A5AB-BE99783FC746}" dt="2024-07-31T10:23:23.249" v="6583" actId="478"/>
          <ac:cxnSpMkLst>
            <pc:docMk/>
            <pc:sldMk cId="3284978624" sldId="909"/>
            <ac:cxnSpMk id="15" creationId="{167BD721-CA96-2F6D-1705-6903775EAD4E}"/>
          </ac:cxnSpMkLst>
        </pc:cxnChg>
      </pc:sldChg>
      <pc:sldChg chg="modSp add del mod">
        <pc:chgData name="Yoel Kortick" userId="167978f5-7f40-4909-85d5-d4149554ad4e" providerId="ADAL" clId="{6A0E4B6A-538A-4C08-A5AB-BE99783FC746}" dt="2024-08-01T04:31:20.353" v="8433" actId="47"/>
        <pc:sldMkLst>
          <pc:docMk/>
          <pc:sldMk cId="3680429342" sldId="910"/>
        </pc:sldMkLst>
        <pc:spChg chg="mod">
          <ac:chgData name="Yoel Kortick" userId="167978f5-7f40-4909-85d5-d4149554ad4e" providerId="ADAL" clId="{6A0E4B6A-538A-4C08-A5AB-BE99783FC746}" dt="2024-07-31T10:41:52.150" v="7625" actId="255"/>
          <ac:spMkLst>
            <pc:docMk/>
            <pc:sldMk cId="3680429342" sldId="910"/>
            <ac:spMk id="11" creationId="{1ACE3884-5DD3-4F86-13C6-FF34F1D35C8C}"/>
          </ac:spMkLst>
        </pc:spChg>
      </pc:sldChg>
      <pc:sldChg chg="modSp add del mod">
        <pc:chgData name="Yoel Kortick" userId="167978f5-7f40-4909-85d5-d4149554ad4e" providerId="ADAL" clId="{6A0E4B6A-538A-4C08-A5AB-BE99783FC746}" dt="2024-08-01T06:16:33.284" v="11885" actId="47"/>
        <pc:sldMkLst>
          <pc:docMk/>
          <pc:sldMk cId="3219139000" sldId="911"/>
        </pc:sldMkLst>
        <pc:spChg chg="mod">
          <ac:chgData name="Yoel Kortick" userId="167978f5-7f40-4909-85d5-d4149554ad4e" providerId="ADAL" clId="{6A0E4B6A-538A-4C08-A5AB-BE99783FC746}" dt="2024-07-31T10:46:40.695" v="7706"/>
          <ac:spMkLst>
            <pc:docMk/>
            <pc:sldMk cId="3219139000" sldId="911"/>
            <ac:spMk id="13" creationId="{F4F9CE6C-EB7E-DBFE-C77E-B97A93A03817}"/>
          </ac:spMkLst>
        </pc:spChg>
      </pc:sldChg>
      <pc:sldChg chg="addSp delSp modSp add mod">
        <pc:chgData name="Yoel Kortick" userId="167978f5-7f40-4909-85d5-d4149554ad4e" providerId="ADAL" clId="{6A0E4B6A-538A-4C08-A5AB-BE99783FC746}" dt="2024-08-01T05:29:58.291" v="10523" actId="1035"/>
        <pc:sldMkLst>
          <pc:docMk/>
          <pc:sldMk cId="2755017744" sldId="912"/>
        </pc:sldMkLst>
        <pc:spChg chg="mod">
          <ac:chgData name="Yoel Kortick" userId="167978f5-7f40-4909-85d5-d4149554ad4e" providerId="ADAL" clId="{6A0E4B6A-538A-4C08-A5AB-BE99783FC746}" dt="2024-08-01T04:41:34.050" v="8923" actId="14100"/>
          <ac:spMkLst>
            <pc:docMk/>
            <pc:sldMk cId="2755017744" sldId="912"/>
            <ac:spMk id="4" creationId="{E049EC7A-205B-54DB-3550-AB95FDA75BD2}"/>
          </ac:spMkLst>
        </pc:spChg>
        <pc:spChg chg="mod">
          <ac:chgData name="Yoel Kortick" userId="167978f5-7f40-4909-85d5-d4149554ad4e" providerId="ADAL" clId="{6A0E4B6A-538A-4C08-A5AB-BE99783FC746}" dt="2024-08-01T04:41:26.244" v="8921" actId="14100"/>
          <ac:spMkLst>
            <pc:docMk/>
            <pc:sldMk cId="2755017744" sldId="912"/>
            <ac:spMk id="6" creationId="{8B683C8B-1796-57E4-EB36-25181015216C}"/>
          </ac:spMkLst>
        </pc:spChg>
        <pc:spChg chg="add">
          <ac:chgData name="Yoel Kortick" userId="167978f5-7f40-4909-85d5-d4149554ad4e" providerId="ADAL" clId="{6A0E4B6A-538A-4C08-A5AB-BE99783FC746}" dt="2024-08-01T05:29:49.034" v="10514" actId="11529"/>
          <ac:spMkLst>
            <pc:docMk/>
            <pc:sldMk cId="2755017744" sldId="912"/>
            <ac:spMk id="7" creationId="{E8EAFD67-6CD0-3DD4-FA74-3375D021C87B}"/>
          </ac:spMkLst>
        </pc:spChg>
        <pc:spChg chg="add mod">
          <ac:chgData name="Yoel Kortick" userId="167978f5-7f40-4909-85d5-d4149554ad4e" providerId="ADAL" clId="{6A0E4B6A-538A-4C08-A5AB-BE99783FC746}" dt="2024-08-01T05:29:58.291" v="10523" actId="1035"/>
          <ac:spMkLst>
            <pc:docMk/>
            <pc:sldMk cId="2755017744" sldId="912"/>
            <ac:spMk id="8" creationId="{3B7FCD05-8A68-C0BA-1A58-86B3FEFC1154}"/>
          </ac:spMkLst>
        </pc:spChg>
        <pc:spChg chg="mod">
          <ac:chgData name="Yoel Kortick" userId="167978f5-7f40-4909-85d5-d4149554ad4e" providerId="ADAL" clId="{6A0E4B6A-538A-4C08-A5AB-BE99783FC746}" dt="2024-08-01T04:41:57.055" v="8940" actId="20577"/>
          <ac:spMkLst>
            <pc:docMk/>
            <pc:sldMk cId="2755017744" sldId="912"/>
            <ac:spMk id="11" creationId="{1ACE3884-5DD3-4F86-13C6-FF34F1D35C8C}"/>
          </ac:spMkLst>
        </pc:spChg>
        <pc:picChg chg="add mod ord">
          <ac:chgData name="Yoel Kortick" userId="167978f5-7f40-4909-85d5-d4149554ad4e" providerId="ADAL" clId="{6A0E4B6A-538A-4C08-A5AB-BE99783FC746}" dt="2024-08-01T04:41:36.267" v="8924" actId="167"/>
          <ac:picMkLst>
            <pc:docMk/>
            <pc:sldMk cId="2755017744" sldId="912"/>
            <ac:picMk id="3" creationId="{38C47293-D41D-B991-7D7D-47F3DD297A14}"/>
          </ac:picMkLst>
        </pc:picChg>
        <pc:picChg chg="del">
          <ac:chgData name="Yoel Kortick" userId="167978f5-7f40-4909-85d5-d4149554ad4e" providerId="ADAL" clId="{6A0E4B6A-538A-4C08-A5AB-BE99783FC746}" dt="2024-08-01T04:41:11.651" v="8904" actId="478"/>
          <ac:picMkLst>
            <pc:docMk/>
            <pc:sldMk cId="2755017744" sldId="912"/>
            <ac:picMk id="5" creationId="{99ACE92B-56D1-6BE3-1DA8-72C62EBF6A7F}"/>
          </ac:picMkLst>
        </pc:picChg>
      </pc:sldChg>
      <pc:sldChg chg="addSp delSp modSp add mod">
        <pc:chgData name="Yoel Kortick" userId="167978f5-7f40-4909-85d5-d4149554ad4e" providerId="ADAL" clId="{6A0E4B6A-538A-4C08-A5AB-BE99783FC746}" dt="2024-08-01T04:39:17.128" v="8841" actId="1036"/>
        <pc:sldMkLst>
          <pc:docMk/>
          <pc:sldMk cId="153815701" sldId="913"/>
        </pc:sldMkLst>
        <pc:spChg chg="mod">
          <ac:chgData name="Yoel Kortick" userId="167978f5-7f40-4909-85d5-d4149554ad4e" providerId="ADAL" clId="{6A0E4B6A-538A-4C08-A5AB-BE99783FC746}" dt="2024-08-01T04:38:24.917" v="8824" actId="20577"/>
          <ac:spMkLst>
            <pc:docMk/>
            <pc:sldMk cId="153815701" sldId="913"/>
            <ac:spMk id="13" creationId="{BB3D45D2-2F93-BEE2-A6C9-64179DBEA2A4}"/>
          </ac:spMkLst>
        </pc:spChg>
        <pc:spChg chg="mod">
          <ac:chgData name="Yoel Kortick" userId="167978f5-7f40-4909-85d5-d4149554ad4e" providerId="ADAL" clId="{6A0E4B6A-538A-4C08-A5AB-BE99783FC746}" dt="2024-08-01T04:39:07.254" v="8829" actId="14100"/>
          <ac:spMkLst>
            <pc:docMk/>
            <pc:sldMk cId="153815701" sldId="913"/>
            <ac:spMk id="14" creationId="{237E557B-E963-7FB3-8615-85172E0AE6CC}"/>
          </ac:spMkLst>
        </pc:spChg>
        <pc:spChg chg="mod">
          <ac:chgData name="Yoel Kortick" userId="167978f5-7f40-4909-85d5-d4149554ad4e" providerId="ADAL" clId="{6A0E4B6A-538A-4C08-A5AB-BE99783FC746}" dt="2024-08-01T04:39:17.128" v="8841" actId="1036"/>
          <ac:spMkLst>
            <pc:docMk/>
            <pc:sldMk cId="153815701" sldId="913"/>
            <ac:spMk id="15" creationId="{159915FD-616B-A448-99CD-BC62DDDE5BED}"/>
          </ac:spMkLst>
        </pc:spChg>
        <pc:picChg chg="add mod ord">
          <ac:chgData name="Yoel Kortick" userId="167978f5-7f40-4909-85d5-d4149554ad4e" providerId="ADAL" clId="{6A0E4B6A-538A-4C08-A5AB-BE99783FC746}" dt="2024-08-01T04:39:00.783" v="8827" actId="208"/>
          <ac:picMkLst>
            <pc:docMk/>
            <pc:sldMk cId="153815701" sldId="913"/>
            <ac:picMk id="3" creationId="{CBED89DD-6625-9875-19B3-ADFDDFD64D2A}"/>
          </ac:picMkLst>
        </pc:picChg>
        <pc:picChg chg="del">
          <ac:chgData name="Yoel Kortick" userId="167978f5-7f40-4909-85d5-d4149554ad4e" providerId="ADAL" clId="{6A0E4B6A-538A-4C08-A5AB-BE99783FC746}" dt="2024-08-01T04:38:22.374" v="8823" actId="478"/>
          <ac:picMkLst>
            <pc:docMk/>
            <pc:sldMk cId="153815701" sldId="913"/>
            <ac:picMk id="12" creationId="{4F2F8695-82DE-B1FA-2006-548E395F67EC}"/>
          </ac:picMkLst>
        </pc:picChg>
      </pc:sldChg>
      <pc:sldChg chg="addSp delSp modSp add mod">
        <pc:chgData name="Yoel Kortick" userId="167978f5-7f40-4909-85d5-d4149554ad4e" providerId="ADAL" clId="{6A0E4B6A-538A-4C08-A5AB-BE99783FC746}" dt="2024-08-01T04:44:25.750" v="9132" actId="208"/>
        <pc:sldMkLst>
          <pc:docMk/>
          <pc:sldMk cId="1803275723" sldId="914"/>
        </pc:sldMkLst>
        <pc:spChg chg="mod">
          <ac:chgData name="Yoel Kortick" userId="167978f5-7f40-4909-85d5-d4149554ad4e" providerId="ADAL" clId="{6A0E4B6A-538A-4C08-A5AB-BE99783FC746}" dt="2024-08-01T04:44:00.992" v="9065" actId="1035"/>
          <ac:spMkLst>
            <pc:docMk/>
            <pc:sldMk cId="1803275723" sldId="914"/>
            <ac:spMk id="4" creationId="{E049EC7A-205B-54DB-3550-AB95FDA75BD2}"/>
          </ac:spMkLst>
        </pc:spChg>
        <pc:spChg chg="del">
          <ac:chgData name="Yoel Kortick" userId="167978f5-7f40-4909-85d5-d4149554ad4e" providerId="ADAL" clId="{6A0E4B6A-538A-4C08-A5AB-BE99783FC746}" dt="2024-08-01T04:43:24.366" v="9046" actId="478"/>
          <ac:spMkLst>
            <pc:docMk/>
            <pc:sldMk cId="1803275723" sldId="914"/>
            <ac:spMk id="6" creationId="{8B683C8B-1796-57E4-EB36-25181015216C}"/>
          </ac:spMkLst>
        </pc:spChg>
        <pc:spChg chg="add mod">
          <ac:chgData name="Yoel Kortick" userId="167978f5-7f40-4909-85d5-d4149554ad4e" providerId="ADAL" clId="{6A0E4B6A-538A-4C08-A5AB-BE99783FC746}" dt="2024-08-01T04:44:19.109" v="9095" actId="20577"/>
          <ac:spMkLst>
            <pc:docMk/>
            <pc:sldMk cId="1803275723" sldId="914"/>
            <ac:spMk id="7" creationId="{A0D58B8B-3222-A9A9-FFDF-95B2AF43404A}"/>
          </ac:spMkLst>
        </pc:spChg>
        <pc:spChg chg="mod">
          <ac:chgData name="Yoel Kortick" userId="167978f5-7f40-4909-85d5-d4149554ad4e" providerId="ADAL" clId="{6A0E4B6A-538A-4C08-A5AB-BE99783FC746}" dt="2024-08-01T04:43:08.159" v="9022" actId="20577"/>
          <ac:spMkLst>
            <pc:docMk/>
            <pc:sldMk cId="1803275723" sldId="914"/>
            <ac:spMk id="11" creationId="{1ACE3884-5DD3-4F86-13C6-FF34F1D35C8C}"/>
          </ac:spMkLst>
        </pc:spChg>
        <pc:picChg chg="del">
          <ac:chgData name="Yoel Kortick" userId="167978f5-7f40-4909-85d5-d4149554ad4e" providerId="ADAL" clId="{6A0E4B6A-538A-4C08-A5AB-BE99783FC746}" dt="2024-08-01T04:42:31.559" v="8967" actId="478"/>
          <ac:picMkLst>
            <pc:docMk/>
            <pc:sldMk cId="1803275723" sldId="914"/>
            <ac:picMk id="3" creationId="{38C47293-D41D-B991-7D7D-47F3DD297A14}"/>
          </ac:picMkLst>
        </pc:picChg>
        <pc:picChg chg="add mod ord">
          <ac:chgData name="Yoel Kortick" userId="167978f5-7f40-4909-85d5-d4149554ad4e" providerId="ADAL" clId="{6A0E4B6A-538A-4C08-A5AB-BE99783FC746}" dt="2024-08-01T04:44:00.992" v="9065" actId="1035"/>
          <ac:picMkLst>
            <pc:docMk/>
            <pc:sldMk cId="1803275723" sldId="914"/>
            <ac:picMk id="5" creationId="{77C03652-6ADE-5DEA-AC22-0D6FE76CBCD7}"/>
          </ac:picMkLst>
        </pc:picChg>
        <pc:picChg chg="add mod">
          <ac:chgData name="Yoel Kortick" userId="167978f5-7f40-4909-85d5-d4149554ad4e" providerId="ADAL" clId="{6A0E4B6A-538A-4C08-A5AB-BE99783FC746}" dt="2024-08-01T04:44:25.750" v="9132" actId="208"/>
          <ac:picMkLst>
            <pc:docMk/>
            <pc:sldMk cId="1803275723" sldId="914"/>
            <ac:picMk id="12" creationId="{747A38D5-0BCB-AF39-6D97-13AD50FDFEA1}"/>
          </ac:picMkLst>
        </pc:picChg>
      </pc:sldChg>
      <pc:sldChg chg="addSp delSp modSp add mod">
        <pc:chgData name="Yoel Kortick" userId="167978f5-7f40-4909-85d5-d4149554ad4e" providerId="ADAL" clId="{6A0E4B6A-538A-4C08-A5AB-BE99783FC746}" dt="2024-08-01T05:49:01.396" v="11219" actId="20577"/>
        <pc:sldMkLst>
          <pc:docMk/>
          <pc:sldMk cId="1542845726" sldId="915"/>
        </pc:sldMkLst>
        <pc:spChg chg="del">
          <ac:chgData name="Yoel Kortick" userId="167978f5-7f40-4909-85d5-d4149554ad4e" providerId="ADAL" clId="{6A0E4B6A-538A-4C08-A5AB-BE99783FC746}" dt="2024-08-01T04:59:14.409" v="9677" actId="478"/>
          <ac:spMkLst>
            <pc:docMk/>
            <pc:sldMk cId="1542845726" sldId="915"/>
            <ac:spMk id="2" creationId="{42951DB4-EC08-DF4C-0312-C975E492F499}"/>
          </ac:spMkLst>
        </pc:spChg>
        <pc:spChg chg="del">
          <ac:chgData name="Yoel Kortick" userId="167978f5-7f40-4909-85d5-d4149554ad4e" providerId="ADAL" clId="{6A0E4B6A-538A-4C08-A5AB-BE99783FC746}" dt="2024-08-01T04:59:15.764" v="9678" actId="478"/>
          <ac:spMkLst>
            <pc:docMk/>
            <pc:sldMk cId="1542845726" sldId="915"/>
            <ac:spMk id="5" creationId="{7D394BE5-67B2-A08A-B794-69C9C0CB86B6}"/>
          </ac:spMkLst>
        </pc:spChg>
        <pc:spChg chg="del">
          <ac:chgData name="Yoel Kortick" userId="167978f5-7f40-4909-85d5-d4149554ad4e" providerId="ADAL" clId="{6A0E4B6A-538A-4C08-A5AB-BE99783FC746}" dt="2024-08-01T04:59:09.695" v="9676" actId="478"/>
          <ac:spMkLst>
            <pc:docMk/>
            <pc:sldMk cId="1542845726" sldId="915"/>
            <ac:spMk id="7" creationId="{6A106FD9-15C4-CF80-11F5-BBC63402510D}"/>
          </ac:spMkLst>
        </pc:spChg>
        <pc:spChg chg="add mod">
          <ac:chgData name="Yoel Kortick" userId="167978f5-7f40-4909-85d5-d4149554ad4e" providerId="ADAL" clId="{6A0E4B6A-538A-4C08-A5AB-BE99783FC746}" dt="2024-08-01T05:27:45.882" v="10432" actId="1035"/>
          <ac:spMkLst>
            <pc:docMk/>
            <pc:sldMk cId="1542845726" sldId="915"/>
            <ac:spMk id="8" creationId="{3E4E6230-765C-F417-A11E-DF56E4C18931}"/>
          </ac:spMkLst>
        </pc:spChg>
        <pc:spChg chg="add mod">
          <ac:chgData name="Yoel Kortick" userId="167978f5-7f40-4909-85d5-d4149554ad4e" providerId="ADAL" clId="{6A0E4B6A-538A-4C08-A5AB-BE99783FC746}" dt="2024-08-01T05:27:54.084" v="10445" actId="1035"/>
          <ac:spMkLst>
            <pc:docMk/>
            <pc:sldMk cId="1542845726" sldId="915"/>
            <ac:spMk id="10" creationId="{FA19CF6C-AE24-33AE-5E90-847B673C8701}"/>
          </ac:spMkLst>
        </pc:spChg>
        <pc:spChg chg="mod">
          <ac:chgData name="Yoel Kortick" userId="167978f5-7f40-4909-85d5-d4149554ad4e" providerId="ADAL" clId="{6A0E4B6A-538A-4C08-A5AB-BE99783FC746}" dt="2024-08-01T05:49:01.396" v="11219" actId="20577"/>
          <ac:spMkLst>
            <pc:docMk/>
            <pc:sldMk cId="1542845726" sldId="915"/>
            <ac:spMk id="11" creationId="{1ACE3884-5DD3-4F86-13C6-FF34F1D35C8C}"/>
          </ac:spMkLst>
        </pc:spChg>
        <pc:spChg chg="del">
          <ac:chgData name="Yoel Kortick" userId="167978f5-7f40-4909-85d5-d4149554ad4e" providerId="ADAL" clId="{6A0E4B6A-538A-4C08-A5AB-BE99783FC746}" dt="2024-08-01T04:59:07.751" v="9674" actId="478"/>
          <ac:spMkLst>
            <pc:docMk/>
            <pc:sldMk cId="1542845726" sldId="915"/>
            <ac:spMk id="13" creationId="{797D0D0B-C11B-8109-B265-6997ED287855}"/>
          </ac:spMkLst>
        </pc:spChg>
        <pc:spChg chg="del">
          <ac:chgData name="Yoel Kortick" userId="167978f5-7f40-4909-85d5-d4149554ad4e" providerId="ADAL" clId="{6A0E4B6A-538A-4C08-A5AB-BE99783FC746}" dt="2024-08-01T04:59:08.749" v="9675" actId="478"/>
          <ac:spMkLst>
            <pc:docMk/>
            <pc:sldMk cId="1542845726" sldId="915"/>
            <ac:spMk id="14" creationId="{AB347AA7-451C-8B9D-47CB-4B3A5DEB1A57}"/>
          </ac:spMkLst>
        </pc:spChg>
        <pc:spChg chg="add mod">
          <ac:chgData name="Yoel Kortick" userId="167978f5-7f40-4909-85d5-d4149554ad4e" providerId="ADAL" clId="{6A0E4B6A-538A-4C08-A5AB-BE99783FC746}" dt="2024-08-01T05:01:58.925" v="9864" actId="14100"/>
          <ac:spMkLst>
            <pc:docMk/>
            <pc:sldMk cId="1542845726" sldId="915"/>
            <ac:spMk id="15" creationId="{A9318150-FA0A-9952-0FA6-0065C208D94B}"/>
          </ac:spMkLst>
        </pc:spChg>
        <pc:picChg chg="add del mod">
          <ac:chgData name="Yoel Kortick" userId="167978f5-7f40-4909-85d5-d4149554ad4e" providerId="ADAL" clId="{6A0E4B6A-538A-4C08-A5AB-BE99783FC746}" dt="2024-08-01T05:27:22.030" v="10392" actId="478"/>
          <ac:picMkLst>
            <pc:docMk/>
            <pc:sldMk cId="1542845726" sldId="915"/>
            <ac:picMk id="4" creationId="{D7E05183-6F68-CB76-99B9-C537C914ABCE}"/>
          </ac:picMkLst>
        </pc:picChg>
        <pc:picChg chg="del">
          <ac:chgData name="Yoel Kortick" userId="167978f5-7f40-4909-85d5-d4149554ad4e" providerId="ADAL" clId="{6A0E4B6A-538A-4C08-A5AB-BE99783FC746}" dt="2024-08-01T04:58:31.296" v="9673" actId="478"/>
          <ac:picMkLst>
            <pc:docMk/>
            <pc:sldMk cId="1542845726" sldId="915"/>
            <ac:picMk id="12" creationId="{D518E1FB-CD01-CCC1-4BF5-C40D905E79E9}"/>
          </ac:picMkLst>
        </pc:picChg>
        <pc:picChg chg="add mod ord">
          <ac:chgData name="Yoel Kortick" userId="167978f5-7f40-4909-85d5-d4149554ad4e" providerId="ADAL" clId="{6A0E4B6A-538A-4C08-A5AB-BE99783FC746}" dt="2024-08-01T05:27:58.543" v="10446" actId="208"/>
          <ac:picMkLst>
            <pc:docMk/>
            <pc:sldMk cId="1542845726" sldId="915"/>
            <ac:picMk id="19" creationId="{1B57225C-F3E0-A58C-86C8-8EC3B384169D}"/>
          </ac:picMkLst>
        </pc:picChg>
        <pc:cxnChg chg="add mod">
          <ac:chgData name="Yoel Kortick" userId="167978f5-7f40-4909-85d5-d4149554ad4e" providerId="ADAL" clId="{6A0E4B6A-538A-4C08-A5AB-BE99783FC746}" dt="2024-08-01T05:02:02.025" v="9865" actId="14100"/>
          <ac:cxnSpMkLst>
            <pc:docMk/>
            <pc:sldMk cId="1542845726" sldId="915"/>
            <ac:cxnSpMk id="16" creationId="{9F7ECA2C-8A6A-8920-4A93-6EDD5CB8FB04}"/>
          </ac:cxnSpMkLst>
        </pc:cxnChg>
      </pc:sldChg>
      <pc:sldChg chg="addSp delSp modSp add mod">
        <pc:chgData name="Yoel Kortick" userId="167978f5-7f40-4909-85d5-d4149554ad4e" providerId="ADAL" clId="{6A0E4B6A-538A-4C08-A5AB-BE99783FC746}" dt="2024-08-01T05:45:23.668" v="11142"/>
        <pc:sldMkLst>
          <pc:docMk/>
          <pc:sldMk cId="3866664180" sldId="916"/>
        </pc:sldMkLst>
        <pc:spChg chg="del">
          <ac:chgData name="Yoel Kortick" userId="167978f5-7f40-4909-85d5-d4149554ad4e" providerId="ADAL" clId="{6A0E4B6A-538A-4C08-A5AB-BE99783FC746}" dt="2024-08-01T05:31:11.068" v="10549" actId="478"/>
          <ac:spMkLst>
            <pc:docMk/>
            <pc:sldMk cId="3866664180" sldId="916"/>
            <ac:spMk id="2" creationId="{DF1BC8C1-B9D3-B584-DD44-4714EA03A5C2}"/>
          </ac:spMkLst>
        </pc:spChg>
        <pc:spChg chg="del">
          <ac:chgData name="Yoel Kortick" userId="167978f5-7f40-4909-85d5-d4149554ad4e" providerId="ADAL" clId="{6A0E4B6A-538A-4C08-A5AB-BE99783FC746}" dt="2024-08-01T05:31:13.623" v="10550" actId="478"/>
          <ac:spMkLst>
            <pc:docMk/>
            <pc:sldMk cId="3866664180" sldId="916"/>
            <ac:spMk id="4" creationId="{DB25DE4B-2248-B58B-E09E-F37F1123D481}"/>
          </ac:spMkLst>
        </pc:spChg>
        <pc:spChg chg="mod">
          <ac:chgData name="Yoel Kortick" userId="167978f5-7f40-4909-85d5-d4149554ad4e" providerId="ADAL" clId="{6A0E4B6A-538A-4C08-A5AB-BE99783FC746}" dt="2024-08-01T05:31:02.731" v="10546" actId="14100"/>
          <ac:spMkLst>
            <pc:docMk/>
            <pc:sldMk cId="3866664180" sldId="916"/>
            <ac:spMk id="5" creationId="{7D394BE5-67B2-A08A-B794-69C9C0CB86B6}"/>
          </ac:spMkLst>
        </pc:spChg>
        <pc:spChg chg="mod">
          <ac:chgData name="Yoel Kortick" userId="167978f5-7f40-4909-85d5-d4149554ad4e" providerId="ADAL" clId="{6A0E4B6A-538A-4C08-A5AB-BE99783FC746}" dt="2024-08-01T05:45:23.668" v="11142"/>
          <ac:spMkLst>
            <pc:docMk/>
            <pc:sldMk cId="3866664180" sldId="916"/>
            <ac:spMk id="6" creationId="{A4F68232-2C7B-3FDB-BBD5-D304D7A72D53}"/>
          </ac:spMkLst>
        </pc:spChg>
        <pc:spChg chg="del">
          <ac:chgData name="Yoel Kortick" userId="167978f5-7f40-4909-85d5-d4149554ad4e" providerId="ADAL" clId="{6A0E4B6A-538A-4C08-A5AB-BE99783FC746}" dt="2024-08-01T05:31:08.321" v="10548" actId="478"/>
          <ac:spMkLst>
            <pc:docMk/>
            <pc:sldMk cId="3866664180" sldId="916"/>
            <ac:spMk id="10" creationId="{6F0A27F5-0BD9-AA2B-4071-94CC251C2984}"/>
          </ac:spMkLst>
        </pc:spChg>
        <pc:spChg chg="mod">
          <ac:chgData name="Yoel Kortick" userId="167978f5-7f40-4909-85d5-d4149554ad4e" providerId="ADAL" clId="{6A0E4B6A-538A-4C08-A5AB-BE99783FC746}" dt="2024-08-01T05:45:11.575" v="11137"/>
          <ac:spMkLst>
            <pc:docMk/>
            <pc:sldMk cId="3866664180" sldId="916"/>
            <ac:spMk id="11" creationId="{1ACE3884-5DD3-4F86-13C6-FF34F1D35C8C}"/>
          </ac:spMkLst>
        </pc:spChg>
        <pc:spChg chg="add mod">
          <ac:chgData name="Yoel Kortick" userId="167978f5-7f40-4909-85d5-d4149554ad4e" providerId="ADAL" clId="{6A0E4B6A-538A-4C08-A5AB-BE99783FC746}" dt="2024-08-01T05:31:58.546" v="10673" actId="14100"/>
          <ac:spMkLst>
            <pc:docMk/>
            <pc:sldMk cId="3866664180" sldId="916"/>
            <ac:spMk id="12" creationId="{45C512BE-5B9C-161F-FA12-4E86262BDBAF}"/>
          </ac:spMkLst>
        </pc:spChg>
        <pc:picChg chg="add mod ord">
          <ac:chgData name="Yoel Kortick" userId="167978f5-7f40-4909-85d5-d4149554ad4e" providerId="ADAL" clId="{6A0E4B6A-538A-4C08-A5AB-BE99783FC746}" dt="2024-08-01T05:31:04.891" v="10547" actId="208"/>
          <ac:picMkLst>
            <pc:docMk/>
            <pc:sldMk cId="3866664180" sldId="916"/>
            <ac:picMk id="7" creationId="{7564D2E6-6047-7DA9-677F-A31549E9FD74}"/>
          </ac:picMkLst>
        </pc:picChg>
        <pc:picChg chg="del">
          <ac:chgData name="Yoel Kortick" userId="167978f5-7f40-4909-85d5-d4149554ad4e" providerId="ADAL" clId="{6A0E4B6A-538A-4C08-A5AB-BE99783FC746}" dt="2024-08-01T05:30:51.567" v="10542" actId="478"/>
          <ac:picMkLst>
            <pc:docMk/>
            <pc:sldMk cId="3866664180" sldId="916"/>
            <ac:picMk id="8" creationId="{4892EF6A-FE77-1D66-EB83-92AD396EFCAA}"/>
          </ac:picMkLst>
        </pc:picChg>
        <pc:cxnChg chg="add mod">
          <ac:chgData name="Yoel Kortick" userId="167978f5-7f40-4909-85d5-d4149554ad4e" providerId="ADAL" clId="{6A0E4B6A-538A-4C08-A5AB-BE99783FC746}" dt="2024-08-01T05:31:33.028" v="10601" actId="1035"/>
          <ac:cxnSpMkLst>
            <pc:docMk/>
            <pc:sldMk cId="3866664180" sldId="916"/>
            <ac:cxnSpMk id="13" creationId="{4A2CD9B5-ECB8-C3F0-6427-C75CFBD62D9C}"/>
          </ac:cxnSpMkLst>
        </pc:cxnChg>
      </pc:sldChg>
      <pc:sldChg chg="addSp delSp modSp add mod">
        <pc:chgData name="Yoel Kortick" userId="167978f5-7f40-4909-85d5-d4149554ad4e" providerId="ADAL" clId="{6A0E4B6A-538A-4C08-A5AB-BE99783FC746}" dt="2024-08-01T05:45:26.928" v="11143"/>
        <pc:sldMkLst>
          <pc:docMk/>
          <pc:sldMk cId="2921743394" sldId="917"/>
        </pc:sldMkLst>
        <pc:spChg chg="del">
          <ac:chgData name="Yoel Kortick" userId="167978f5-7f40-4909-85d5-d4149554ad4e" providerId="ADAL" clId="{6A0E4B6A-538A-4C08-A5AB-BE99783FC746}" dt="2024-08-01T05:34:14.305" v="10784" actId="478"/>
          <ac:spMkLst>
            <pc:docMk/>
            <pc:sldMk cId="2921743394" sldId="917"/>
            <ac:spMk id="5" creationId="{7D394BE5-67B2-A08A-B794-69C9C0CB86B6}"/>
          </ac:spMkLst>
        </pc:spChg>
        <pc:spChg chg="mod">
          <ac:chgData name="Yoel Kortick" userId="167978f5-7f40-4909-85d5-d4149554ad4e" providerId="ADAL" clId="{6A0E4B6A-538A-4C08-A5AB-BE99783FC746}" dt="2024-08-01T05:45:26.928" v="11143"/>
          <ac:spMkLst>
            <pc:docMk/>
            <pc:sldMk cId="2921743394" sldId="917"/>
            <ac:spMk id="6" creationId="{A4F68232-2C7B-3FDB-BBD5-D304D7A72D53}"/>
          </ac:spMkLst>
        </pc:spChg>
        <pc:spChg chg="mod">
          <ac:chgData name="Yoel Kortick" userId="167978f5-7f40-4909-85d5-d4149554ad4e" providerId="ADAL" clId="{6A0E4B6A-538A-4C08-A5AB-BE99783FC746}" dt="2024-08-01T05:45:07.856" v="11134"/>
          <ac:spMkLst>
            <pc:docMk/>
            <pc:sldMk cId="2921743394" sldId="917"/>
            <ac:spMk id="11" creationId="{1ACE3884-5DD3-4F86-13C6-FF34F1D35C8C}"/>
          </ac:spMkLst>
        </pc:spChg>
        <pc:spChg chg="del">
          <ac:chgData name="Yoel Kortick" userId="167978f5-7f40-4909-85d5-d4149554ad4e" providerId="ADAL" clId="{6A0E4B6A-538A-4C08-A5AB-BE99783FC746}" dt="2024-08-01T05:34:11.243" v="10782" actId="478"/>
          <ac:spMkLst>
            <pc:docMk/>
            <pc:sldMk cId="2921743394" sldId="917"/>
            <ac:spMk id="12" creationId="{45C512BE-5B9C-161F-FA12-4E86262BDBAF}"/>
          </ac:spMkLst>
        </pc:spChg>
        <pc:picChg chg="add mod ord">
          <ac:chgData name="Yoel Kortick" userId="167978f5-7f40-4909-85d5-d4149554ad4e" providerId="ADAL" clId="{6A0E4B6A-538A-4C08-A5AB-BE99783FC746}" dt="2024-08-01T05:34:17" v="10785" actId="208"/>
          <ac:picMkLst>
            <pc:docMk/>
            <pc:sldMk cId="2921743394" sldId="917"/>
            <ac:picMk id="3" creationId="{25FDBD44-BC20-88D9-D431-45FD511DDD1F}"/>
          </ac:picMkLst>
        </pc:picChg>
        <pc:picChg chg="del">
          <ac:chgData name="Yoel Kortick" userId="167978f5-7f40-4909-85d5-d4149554ad4e" providerId="ADAL" clId="{6A0E4B6A-538A-4C08-A5AB-BE99783FC746}" dt="2024-08-01T05:34:05.918" v="10779" actId="478"/>
          <ac:picMkLst>
            <pc:docMk/>
            <pc:sldMk cId="2921743394" sldId="917"/>
            <ac:picMk id="7" creationId="{7564D2E6-6047-7DA9-677F-A31549E9FD74}"/>
          </ac:picMkLst>
        </pc:picChg>
        <pc:cxnChg chg="del">
          <ac:chgData name="Yoel Kortick" userId="167978f5-7f40-4909-85d5-d4149554ad4e" providerId="ADAL" clId="{6A0E4B6A-538A-4C08-A5AB-BE99783FC746}" dt="2024-08-01T05:34:12.870" v="10783" actId="478"/>
          <ac:cxnSpMkLst>
            <pc:docMk/>
            <pc:sldMk cId="2921743394" sldId="917"/>
            <ac:cxnSpMk id="13" creationId="{4A2CD9B5-ECB8-C3F0-6427-C75CFBD62D9C}"/>
          </ac:cxnSpMkLst>
        </pc:cxnChg>
      </pc:sldChg>
      <pc:sldChg chg="addSp delSp modSp add mod">
        <pc:chgData name="Yoel Kortick" userId="167978f5-7f40-4909-85d5-d4149554ad4e" providerId="ADAL" clId="{6A0E4B6A-538A-4C08-A5AB-BE99783FC746}" dt="2024-08-01T05:45:30.183" v="11144"/>
        <pc:sldMkLst>
          <pc:docMk/>
          <pc:sldMk cId="1616323935" sldId="918"/>
        </pc:sldMkLst>
        <pc:spChg chg="add">
          <ac:chgData name="Yoel Kortick" userId="167978f5-7f40-4909-85d5-d4149554ad4e" providerId="ADAL" clId="{6A0E4B6A-538A-4C08-A5AB-BE99783FC746}" dt="2024-08-01T05:36:09.463" v="10795" actId="11529"/>
          <ac:spMkLst>
            <pc:docMk/>
            <pc:sldMk cId="1616323935" sldId="918"/>
            <ac:spMk id="5" creationId="{68C51E64-FE87-E6D0-3A8F-AFF18AFF0066}"/>
          </ac:spMkLst>
        </pc:spChg>
        <pc:spChg chg="mod">
          <ac:chgData name="Yoel Kortick" userId="167978f5-7f40-4909-85d5-d4149554ad4e" providerId="ADAL" clId="{6A0E4B6A-538A-4C08-A5AB-BE99783FC746}" dt="2024-08-01T05:45:30.183" v="11144"/>
          <ac:spMkLst>
            <pc:docMk/>
            <pc:sldMk cId="1616323935" sldId="918"/>
            <ac:spMk id="6" creationId="{A4F68232-2C7B-3FDB-BBD5-D304D7A72D53}"/>
          </ac:spMkLst>
        </pc:spChg>
        <pc:spChg chg="mod">
          <ac:chgData name="Yoel Kortick" userId="167978f5-7f40-4909-85d5-d4149554ad4e" providerId="ADAL" clId="{6A0E4B6A-538A-4C08-A5AB-BE99783FC746}" dt="2024-08-01T05:36:38.255" v="10798" actId="6549"/>
          <ac:spMkLst>
            <pc:docMk/>
            <pc:sldMk cId="1616323935" sldId="918"/>
            <ac:spMk id="11" creationId="{1ACE3884-5DD3-4F86-13C6-FF34F1D35C8C}"/>
          </ac:spMkLst>
        </pc:spChg>
        <pc:picChg chg="del">
          <ac:chgData name="Yoel Kortick" userId="167978f5-7f40-4909-85d5-d4149554ad4e" providerId="ADAL" clId="{6A0E4B6A-538A-4C08-A5AB-BE99783FC746}" dt="2024-08-01T05:35:56.103" v="10791" actId="478"/>
          <ac:picMkLst>
            <pc:docMk/>
            <pc:sldMk cId="1616323935" sldId="918"/>
            <ac:picMk id="3" creationId="{25FDBD44-BC20-88D9-D431-45FD511DDD1F}"/>
          </ac:picMkLst>
        </pc:picChg>
        <pc:picChg chg="add mod ord">
          <ac:chgData name="Yoel Kortick" userId="167978f5-7f40-4909-85d5-d4149554ad4e" providerId="ADAL" clId="{6A0E4B6A-538A-4C08-A5AB-BE99783FC746}" dt="2024-08-01T05:36:02.500" v="10794" actId="167"/>
          <ac:picMkLst>
            <pc:docMk/>
            <pc:sldMk cId="1616323935" sldId="918"/>
            <ac:picMk id="4" creationId="{20C9BA8B-DFB9-A7A8-758C-633225279B13}"/>
          </ac:picMkLst>
        </pc:picChg>
      </pc:sldChg>
      <pc:sldChg chg="addSp delSp modSp add mod">
        <pc:chgData name="Yoel Kortick" userId="167978f5-7f40-4909-85d5-d4149554ad4e" providerId="ADAL" clId="{6A0E4B6A-538A-4C08-A5AB-BE99783FC746}" dt="2024-08-01T06:20:25.931" v="11927" actId="1035"/>
        <pc:sldMkLst>
          <pc:docMk/>
          <pc:sldMk cId="4071577737" sldId="919"/>
        </pc:sldMkLst>
        <pc:spChg chg="mod">
          <ac:chgData name="Yoel Kortick" userId="167978f5-7f40-4909-85d5-d4149554ad4e" providerId="ADAL" clId="{6A0E4B6A-538A-4C08-A5AB-BE99783FC746}" dt="2024-08-01T05:38:39.735" v="10860" actId="14100"/>
          <ac:spMkLst>
            <pc:docMk/>
            <pc:sldMk cId="4071577737" sldId="919"/>
            <ac:spMk id="5" creationId="{68C51E64-FE87-E6D0-3A8F-AFF18AFF0066}"/>
          </ac:spMkLst>
        </pc:spChg>
        <pc:spChg chg="mod">
          <ac:chgData name="Yoel Kortick" userId="167978f5-7f40-4909-85d5-d4149554ad4e" providerId="ADAL" clId="{6A0E4B6A-538A-4C08-A5AB-BE99783FC746}" dt="2024-08-01T05:45:34.278" v="11145"/>
          <ac:spMkLst>
            <pc:docMk/>
            <pc:sldMk cId="4071577737" sldId="919"/>
            <ac:spMk id="6" creationId="{A4F68232-2C7B-3FDB-BBD5-D304D7A72D53}"/>
          </ac:spMkLst>
        </pc:spChg>
        <pc:spChg chg="add mod">
          <ac:chgData name="Yoel Kortick" userId="167978f5-7f40-4909-85d5-d4149554ad4e" providerId="ADAL" clId="{6A0E4B6A-538A-4C08-A5AB-BE99783FC746}" dt="2024-08-01T05:41:51.194" v="11096" actId="14100"/>
          <ac:spMkLst>
            <pc:docMk/>
            <pc:sldMk cId="4071577737" sldId="919"/>
            <ac:spMk id="7" creationId="{4851C138-6F9C-70BE-E473-683DF7195733}"/>
          </ac:spMkLst>
        </pc:spChg>
        <pc:spChg chg="mod">
          <ac:chgData name="Yoel Kortick" userId="167978f5-7f40-4909-85d5-d4149554ad4e" providerId="ADAL" clId="{6A0E4B6A-538A-4C08-A5AB-BE99783FC746}" dt="2024-08-01T05:38:20.666" v="10855" actId="20577"/>
          <ac:spMkLst>
            <pc:docMk/>
            <pc:sldMk cId="4071577737" sldId="919"/>
            <ac:spMk id="11" creationId="{1ACE3884-5DD3-4F86-13C6-FF34F1D35C8C}"/>
          </ac:spMkLst>
        </pc:spChg>
        <pc:spChg chg="add mod">
          <ac:chgData name="Yoel Kortick" userId="167978f5-7f40-4909-85d5-d4149554ad4e" providerId="ADAL" clId="{6A0E4B6A-538A-4C08-A5AB-BE99783FC746}" dt="2024-08-01T06:20:25.931" v="11927" actId="1035"/>
          <ac:spMkLst>
            <pc:docMk/>
            <pc:sldMk cId="4071577737" sldId="919"/>
            <ac:spMk id="12" creationId="{6126E324-892E-3D7C-835B-85C9E39D010A}"/>
          </ac:spMkLst>
        </pc:spChg>
        <pc:picChg chg="add mod ord">
          <ac:chgData name="Yoel Kortick" userId="167978f5-7f40-4909-85d5-d4149554ad4e" providerId="ADAL" clId="{6A0E4B6A-538A-4C08-A5AB-BE99783FC746}" dt="2024-08-01T05:38:26.298" v="10857" actId="167"/>
          <ac:picMkLst>
            <pc:docMk/>
            <pc:sldMk cId="4071577737" sldId="919"/>
            <ac:picMk id="3" creationId="{2F039325-AB16-923A-8E64-48E3E2291A77}"/>
          </ac:picMkLst>
        </pc:picChg>
        <pc:picChg chg="del">
          <ac:chgData name="Yoel Kortick" userId="167978f5-7f40-4909-85d5-d4149554ad4e" providerId="ADAL" clId="{6A0E4B6A-538A-4C08-A5AB-BE99783FC746}" dt="2024-08-01T05:37:40.327" v="10800" actId="478"/>
          <ac:picMkLst>
            <pc:docMk/>
            <pc:sldMk cId="4071577737" sldId="919"/>
            <ac:picMk id="4" creationId="{20C9BA8B-DFB9-A7A8-758C-633225279B13}"/>
          </ac:picMkLst>
        </pc:picChg>
        <pc:cxnChg chg="add mod">
          <ac:chgData name="Yoel Kortick" userId="167978f5-7f40-4909-85d5-d4149554ad4e" providerId="ADAL" clId="{6A0E4B6A-538A-4C08-A5AB-BE99783FC746}" dt="2024-08-01T05:39:48.393" v="10969" actId="14100"/>
          <ac:cxnSpMkLst>
            <pc:docMk/>
            <pc:sldMk cId="4071577737" sldId="919"/>
            <ac:cxnSpMk id="8" creationId="{4BCECEDC-3BD7-E7B3-56DC-EACF217BEC0A}"/>
          </ac:cxnSpMkLst>
        </pc:cxnChg>
      </pc:sldChg>
      <pc:sldChg chg="modSp add mod">
        <pc:chgData name="Yoel Kortick" userId="167978f5-7f40-4909-85d5-d4149554ad4e" providerId="ADAL" clId="{6A0E4B6A-538A-4C08-A5AB-BE99783FC746}" dt="2024-08-01T05:44:38.422" v="11122" actId="404"/>
        <pc:sldMkLst>
          <pc:docMk/>
          <pc:sldMk cId="777102134" sldId="920"/>
        </pc:sldMkLst>
        <pc:spChg chg="mod">
          <ac:chgData name="Yoel Kortick" userId="167978f5-7f40-4909-85d5-d4149554ad4e" providerId="ADAL" clId="{6A0E4B6A-538A-4C08-A5AB-BE99783FC746}" dt="2024-08-01T05:44:38.422" v="11122" actId="404"/>
          <ac:spMkLst>
            <pc:docMk/>
            <pc:sldMk cId="777102134" sldId="920"/>
            <ac:spMk id="13" creationId="{F4F9CE6C-EB7E-DBFE-C77E-B97A93A03817}"/>
          </ac:spMkLst>
        </pc:spChg>
      </pc:sldChg>
      <pc:sldChg chg="addSp delSp modSp add mod">
        <pc:chgData name="Yoel Kortick" userId="167978f5-7f40-4909-85d5-d4149554ad4e" providerId="ADAL" clId="{6A0E4B6A-538A-4C08-A5AB-BE99783FC746}" dt="2024-08-01T05:57:56.589" v="11540" actId="14100"/>
        <pc:sldMkLst>
          <pc:docMk/>
          <pc:sldMk cId="3550770682" sldId="921"/>
        </pc:sldMkLst>
        <pc:spChg chg="mod">
          <ac:chgData name="Yoel Kortick" userId="167978f5-7f40-4909-85d5-d4149554ad4e" providerId="ADAL" clId="{6A0E4B6A-538A-4C08-A5AB-BE99783FC746}" dt="2024-08-01T05:56:49.703" v="11496" actId="14100"/>
          <ac:spMkLst>
            <pc:docMk/>
            <pc:sldMk cId="3550770682" sldId="921"/>
            <ac:spMk id="2" creationId="{42951DB4-EC08-DF4C-0312-C975E492F499}"/>
          </ac:spMkLst>
        </pc:spChg>
        <pc:spChg chg="mod">
          <ac:chgData name="Yoel Kortick" userId="167978f5-7f40-4909-85d5-d4149554ad4e" providerId="ADAL" clId="{6A0E4B6A-538A-4C08-A5AB-BE99783FC746}" dt="2024-08-01T05:55:46.903" v="11430"/>
          <ac:spMkLst>
            <pc:docMk/>
            <pc:sldMk cId="3550770682" sldId="921"/>
            <ac:spMk id="6" creationId="{A4F68232-2C7B-3FDB-BBD5-D304D7A72D53}"/>
          </ac:spMkLst>
        </pc:spChg>
        <pc:spChg chg="mod">
          <ac:chgData name="Yoel Kortick" userId="167978f5-7f40-4909-85d5-d4149554ad4e" providerId="ADAL" clId="{6A0E4B6A-538A-4C08-A5AB-BE99783FC746}" dt="2024-08-01T05:56:52.426" v="11497" actId="14100"/>
          <ac:spMkLst>
            <pc:docMk/>
            <pc:sldMk cId="3550770682" sldId="921"/>
            <ac:spMk id="7" creationId="{6A106FD9-15C4-CF80-11F5-BBC63402510D}"/>
          </ac:spMkLst>
        </pc:spChg>
        <pc:spChg chg="mod">
          <ac:chgData name="Yoel Kortick" userId="167978f5-7f40-4909-85d5-d4149554ad4e" providerId="ADAL" clId="{6A0E4B6A-538A-4C08-A5AB-BE99783FC746}" dt="2024-08-01T05:56:21.006" v="11449" actId="6549"/>
          <ac:spMkLst>
            <pc:docMk/>
            <pc:sldMk cId="3550770682" sldId="921"/>
            <ac:spMk id="11" creationId="{1ACE3884-5DD3-4F86-13C6-FF34F1D35C8C}"/>
          </ac:spMkLst>
        </pc:spChg>
        <pc:spChg chg="mod">
          <ac:chgData name="Yoel Kortick" userId="167978f5-7f40-4909-85d5-d4149554ad4e" providerId="ADAL" clId="{6A0E4B6A-538A-4C08-A5AB-BE99783FC746}" dt="2024-08-01T05:56:49.703" v="11496" actId="14100"/>
          <ac:spMkLst>
            <pc:docMk/>
            <pc:sldMk cId="3550770682" sldId="921"/>
            <ac:spMk id="13" creationId="{797D0D0B-C11B-8109-B265-6997ED287855}"/>
          </ac:spMkLst>
        </pc:spChg>
        <pc:spChg chg="mod">
          <ac:chgData name="Yoel Kortick" userId="167978f5-7f40-4909-85d5-d4149554ad4e" providerId="ADAL" clId="{6A0E4B6A-538A-4C08-A5AB-BE99783FC746}" dt="2024-08-01T05:57:56.589" v="11540" actId="14100"/>
          <ac:spMkLst>
            <pc:docMk/>
            <pc:sldMk cId="3550770682" sldId="921"/>
            <ac:spMk id="14" creationId="{AB347AA7-451C-8B9D-47CB-4B3A5DEB1A57}"/>
          </ac:spMkLst>
        </pc:spChg>
        <pc:spChg chg="del">
          <ac:chgData name="Yoel Kortick" userId="167978f5-7f40-4909-85d5-d4149554ad4e" providerId="ADAL" clId="{6A0E4B6A-538A-4C08-A5AB-BE99783FC746}" dt="2024-08-01T05:57:05.998" v="11513" actId="478"/>
          <ac:spMkLst>
            <pc:docMk/>
            <pc:sldMk cId="3550770682" sldId="921"/>
            <ac:spMk id="15" creationId="{8BB7237E-82A5-D2F5-D4FE-D2137A72EC3D}"/>
          </ac:spMkLst>
        </pc:spChg>
        <pc:spChg chg="mod">
          <ac:chgData name="Yoel Kortick" userId="167978f5-7f40-4909-85d5-d4149554ad4e" providerId="ADAL" clId="{6A0E4B6A-538A-4C08-A5AB-BE99783FC746}" dt="2024-08-01T05:57:36.670" v="11538" actId="14100"/>
          <ac:spMkLst>
            <pc:docMk/>
            <pc:sldMk cId="3550770682" sldId="921"/>
            <ac:spMk id="16" creationId="{DF41A826-7CD8-C584-3DC7-C6F4B2D3BB78}"/>
          </ac:spMkLst>
        </pc:spChg>
        <pc:picChg chg="add mod ord">
          <ac:chgData name="Yoel Kortick" userId="167978f5-7f40-4909-85d5-d4149554ad4e" providerId="ADAL" clId="{6A0E4B6A-538A-4C08-A5AB-BE99783FC746}" dt="2024-08-01T05:57:41.869" v="11539" actId="208"/>
          <ac:picMkLst>
            <pc:docMk/>
            <pc:sldMk cId="3550770682" sldId="921"/>
            <ac:picMk id="4" creationId="{CF929AC7-6115-A511-EBB0-18D26CB114C7}"/>
          </ac:picMkLst>
        </pc:picChg>
        <pc:picChg chg="del">
          <ac:chgData name="Yoel Kortick" userId="167978f5-7f40-4909-85d5-d4149554ad4e" providerId="ADAL" clId="{6A0E4B6A-538A-4C08-A5AB-BE99783FC746}" dt="2024-08-01T05:56:23.588" v="11450" actId="478"/>
          <ac:picMkLst>
            <pc:docMk/>
            <pc:sldMk cId="3550770682" sldId="921"/>
            <ac:picMk id="12" creationId="{D518E1FB-CD01-CCC1-4BF5-C40D905E79E9}"/>
          </ac:picMkLst>
        </pc:picChg>
      </pc:sldChg>
      <pc:sldChg chg="addSp delSp modSp add mod">
        <pc:chgData name="Yoel Kortick" userId="167978f5-7f40-4909-85d5-d4149554ad4e" providerId="ADAL" clId="{6A0E4B6A-538A-4C08-A5AB-BE99783FC746}" dt="2024-08-01T06:58:56.068" v="12716" actId="14100"/>
        <pc:sldMkLst>
          <pc:docMk/>
          <pc:sldMk cId="663643057" sldId="922"/>
        </pc:sldMkLst>
        <pc:spChg chg="del">
          <ac:chgData name="Yoel Kortick" userId="167978f5-7f40-4909-85d5-d4149554ad4e" providerId="ADAL" clId="{6A0E4B6A-538A-4C08-A5AB-BE99783FC746}" dt="2024-08-01T06:11:57.962" v="11811" actId="478"/>
          <ac:spMkLst>
            <pc:docMk/>
            <pc:sldMk cId="663643057" sldId="922"/>
            <ac:spMk id="2" creationId="{42951DB4-EC08-DF4C-0312-C975E492F499}"/>
          </ac:spMkLst>
        </pc:spChg>
        <pc:spChg chg="del">
          <ac:chgData name="Yoel Kortick" userId="167978f5-7f40-4909-85d5-d4149554ad4e" providerId="ADAL" clId="{6A0E4B6A-538A-4C08-A5AB-BE99783FC746}" dt="2024-08-01T06:11:57.245" v="11810" actId="478"/>
          <ac:spMkLst>
            <pc:docMk/>
            <pc:sldMk cId="663643057" sldId="922"/>
            <ac:spMk id="5" creationId="{7D394BE5-67B2-A08A-B794-69C9C0CB86B6}"/>
          </ac:spMkLst>
        </pc:spChg>
        <pc:spChg chg="del">
          <ac:chgData name="Yoel Kortick" userId="167978f5-7f40-4909-85d5-d4149554ad4e" providerId="ADAL" clId="{6A0E4B6A-538A-4C08-A5AB-BE99783FC746}" dt="2024-08-01T06:11:56.221" v="11809" actId="478"/>
          <ac:spMkLst>
            <pc:docMk/>
            <pc:sldMk cId="663643057" sldId="922"/>
            <ac:spMk id="7" creationId="{6A106FD9-15C4-CF80-11F5-BBC63402510D}"/>
          </ac:spMkLst>
        </pc:spChg>
        <pc:spChg chg="add">
          <ac:chgData name="Yoel Kortick" userId="167978f5-7f40-4909-85d5-d4149554ad4e" providerId="ADAL" clId="{6A0E4B6A-538A-4C08-A5AB-BE99783FC746}" dt="2024-08-01T06:12:39.577" v="11820" actId="11529"/>
          <ac:spMkLst>
            <pc:docMk/>
            <pc:sldMk cId="663643057" sldId="922"/>
            <ac:spMk id="10" creationId="{E8A89235-3FF2-C31F-28E7-B3D528C8017D}"/>
          </ac:spMkLst>
        </pc:spChg>
        <pc:spChg chg="mod">
          <ac:chgData name="Yoel Kortick" userId="167978f5-7f40-4909-85d5-d4149554ad4e" providerId="ADAL" clId="{6A0E4B6A-538A-4C08-A5AB-BE99783FC746}" dt="2024-08-01T06:08:03.854" v="11804"/>
          <ac:spMkLst>
            <pc:docMk/>
            <pc:sldMk cId="663643057" sldId="922"/>
            <ac:spMk id="11" creationId="{1ACE3884-5DD3-4F86-13C6-FF34F1D35C8C}"/>
          </ac:spMkLst>
        </pc:spChg>
        <pc:spChg chg="add">
          <ac:chgData name="Yoel Kortick" userId="167978f5-7f40-4909-85d5-d4149554ad4e" providerId="ADAL" clId="{6A0E4B6A-538A-4C08-A5AB-BE99783FC746}" dt="2024-08-01T06:12:44.221" v="11821" actId="11529"/>
          <ac:spMkLst>
            <pc:docMk/>
            <pc:sldMk cId="663643057" sldId="922"/>
            <ac:spMk id="12" creationId="{3CC01DAA-19B7-D310-2D38-6E11D7A4D779}"/>
          </ac:spMkLst>
        </pc:spChg>
        <pc:spChg chg="del">
          <ac:chgData name="Yoel Kortick" userId="167978f5-7f40-4909-85d5-d4149554ad4e" providerId="ADAL" clId="{6A0E4B6A-538A-4C08-A5AB-BE99783FC746}" dt="2024-08-01T06:11:58.913" v="11812" actId="478"/>
          <ac:spMkLst>
            <pc:docMk/>
            <pc:sldMk cId="663643057" sldId="922"/>
            <ac:spMk id="13" creationId="{797D0D0B-C11B-8109-B265-6997ED287855}"/>
          </ac:spMkLst>
        </pc:spChg>
        <pc:spChg chg="mod">
          <ac:chgData name="Yoel Kortick" userId="167978f5-7f40-4909-85d5-d4149554ad4e" providerId="ADAL" clId="{6A0E4B6A-538A-4C08-A5AB-BE99783FC746}" dt="2024-08-01T06:58:56.068" v="12716" actId="14100"/>
          <ac:spMkLst>
            <pc:docMk/>
            <pc:sldMk cId="663643057" sldId="922"/>
            <ac:spMk id="14" creationId="{AB347AA7-451C-8B9D-47CB-4B3A5DEB1A57}"/>
          </ac:spMkLst>
        </pc:spChg>
        <pc:spChg chg="del">
          <ac:chgData name="Yoel Kortick" userId="167978f5-7f40-4909-85d5-d4149554ad4e" providerId="ADAL" clId="{6A0E4B6A-538A-4C08-A5AB-BE99783FC746}" dt="2024-08-01T06:11:53.720" v="11806" actId="478"/>
          <ac:spMkLst>
            <pc:docMk/>
            <pc:sldMk cId="663643057" sldId="922"/>
            <ac:spMk id="16" creationId="{DF41A826-7CD8-C584-3DC7-C6F4B2D3BB78}"/>
          </ac:spMkLst>
        </pc:spChg>
        <pc:picChg chg="del">
          <ac:chgData name="Yoel Kortick" userId="167978f5-7f40-4909-85d5-d4149554ad4e" providerId="ADAL" clId="{6A0E4B6A-538A-4C08-A5AB-BE99783FC746}" dt="2024-08-01T06:08:06.510" v="11805" actId="478"/>
          <ac:picMkLst>
            <pc:docMk/>
            <pc:sldMk cId="663643057" sldId="922"/>
            <ac:picMk id="4" creationId="{CF929AC7-6115-A511-EBB0-18D26CB114C7}"/>
          </ac:picMkLst>
        </pc:picChg>
        <pc:picChg chg="add mod ord">
          <ac:chgData name="Yoel Kortick" userId="167978f5-7f40-4909-85d5-d4149554ad4e" providerId="ADAL" clId="{6A0E4B6A-538A-4C08-A5AB-BE99783FC746}" dt="2024-08-01T06:12:33.747" v="11819" actId="208"/>
          <ac:picMkLst>
            <pc:docMk/>
            <pc:sldMk cId="663643057" sldId="922"/>
            <ac:picMk id="8" creationId="{0684741C-4025-8BA7-A0E4-25808FD93E90}"/>
          </ac:picMkLst>
        </pc:picChg>
        <pc:cxnChg chg="del">
          <ac:chgData name="Yoel Kortick" userId="167978f5-7f40-4909-85d5-d4149554ad4e" providerId="ADAL" clId="{6A0E4B6A-538A-4C08-A5AB-BE99783FC746}" dt="2024-08-01T06:11:55.302" v="11808" actId="478"/>
          <ac:cxnSpMkLst>
            <pc:docMk/>
            <pc:sldMk cId="663643057" sldId="922"/>
            <ac:cxnSpMk id="17" creationId="{9EBCBB55-74FB-947D-AC2D-B6B20B07247E}"/>
          </ac:cxnSpMkLst>
        </pc:cxnChg>
        <pc:cxnChg chg="del">
          <ac:chgData name="Yoel Kortick" userId="167978f5-7f40-4909-85d5-d4149554ad4e" providerId="ADAL" clId="{6A0E4B6A-538A-4C08-A5AB-BE99783FC746}" dt="2024-08-01T06:11:54.616" v="11807" actId="478"/>
          <ac:cxnSpMkLst>
            <pc:docMk/>
            <pc:sldMk cId="663643057" sldId="922"/>
            <ac:cxnSpMk id="19" creationId="{0B25E199-1C3A-C8C8-7CA1-9DF31D28CC38}"/>
          </ac:cxnSpMkLst>
        </pc:cxnChg>
      </pc:sldChg>
      <pc:sldChg chg="addSp delSp modSp add mod">
        <pc:chgData name="Yoel Kortick" userId="167978f5-7f40-4909-85d5-d4149554ad4e" providerId="ADAL" clId="{6A0E4B6A-538A-4C08-A5AB-BE99783FC746}" dt="2024-08-01T06:14:17.804" v="11854" actId="208"/>
        <pc:sldMkLst>
          <pc:docMk/>
          <pc:sldMk cId="1131194824" sldId="923"/>
        </pc:sldMkLst>
        <pc:spChg chg="mod">
          <ac:chgData name="Yoel Kortick" userId="167978f5-7f40-4909-85d5-d4149554ad4e" providerId="ADAL" clId="{6A0E4B6A-538A-4C08-A5AB-BE99783FC746}" dt="2024-08-01T06:07:11.407" v="11786"/>
          <ac:spMkLst>
            <pc:docMk/>
            <pc:sldMk cId="1131194824" sldId="923"/>
            <ac:spMk id="6" creationId="{A4F68232-2C7B-3FDB-BBD5-D304D7A72D53}"/>
          </ac:spMkLst>
        </pc:spChg>
        <pc:picChg chg="add mod ord">
          <ac:chgData name="Yoel Kortick" userId="167978f5-7f40-4909-85d5-d4149554ad4e" providerId="ADAL" clId="{6A0E4B6A-538A-4C08-A5AB-BE99783FC746}" dt="2024-08-01T06:14:17.804" v="11854" actId="208"/>
          <ac:picMkLst>
            <pc:docMk/>
            <pc:sldMk cId="1131194824" sldId="923"/>
            <ac:picMk id="3" creationId="{DCB22C50-7CA1-5B86-EDF8-9E75888DD09E}"/>
          </ac:picMkLst>
        </pc:picChg>
        <pc:picChg chg="del">
          <ac:chgData name="Yoel Kortick" userId="167978f5-7f40-4909-85d5-d4149554ad4e" providerId="ADAL" clId="{6A0E4B6A-538A-4C08-A5AB-BE99783FC746}" dt="2024-08-01T06:13:54.987" v="11822" actId="478"/>
          <ac:picMkLst>
            <pc:docMk/>
            <pc:sldMk cId="1131194824" sldId="923"/>
            <ac:picMk id="27" creationId="{2C867277-12CB-A670-B4B3-4E2948EACB84}"/>
          </ac:picMkLst>
        </pc:picChg>
      </pc:sldChg>
      <pc:sldChg chg="addSp delSp modSp add mod">
        <pc:chgData name="Yoel Kortick" userId="167978f5-7f40-4909-85d5-d4149554ad4e" providerId="ADAL" clId="{6A0E4B6A-538A-4C08-A5AB-BE99783FC746}" dt="2024-08-01T06:16:41.337" v="11886" actId="208"/>
        <pc:sldMkLst>
          <pc:docMk/>
          <pc:sldMk cId="3703360514" sldId="924"/>
        </pc:sldMkLst>
        <pc:spChg chg="mod">
          <ac:chgData name="Yoel Kortick" userId="167978f5-7f40-4909-85d5-d4149554ad4e" providerId="ADAL" clId="{6A0E4B6A-538A-4C08-A5AB-BE99783FC746}" dt="2024-08-01T06:15:34.616" v="11877" actId="1076"/>
          <ac:spMkLst>
            <pc:docMk/>
            <pc:sldMk cId="3703360514" sldId="924"/>
            <ac:spMk id="2" creationId="{DF1BC8C1-B9D3-B584-DD44-4714EA03A5C2}"/>
          </ac:spMkLst>
        </pc:spChg>
        <pc:spChg chg="mod">
          <ac:chgData name="Yoel Kortick" userId="167978f5-7f40-4909-85d5-d4149554ad4e" providerId="ADAL" clId="{6A0E4B6A-538A-4C08-A5AB-BE99783FC746}" dt="2024-08-01T06:15:39.079" v="11878" actId="1076"/>
          <ac:spMkLst>
            <pc:docMk/>
            <pc:sldMk cId="3703360514" sldId="924"/>
            <ac:spMk id="4" creationId="{DB25DE4B-2248-B58B-E09E-F37F1123D481}"/>
          </ac:spMkLst>
        </pc:spChg>
        <pc:spChg chg="mod">
          <ac:chgData name="Yoel Kortick" userId="167978f5-7f40-4909-85d5-d4149554ad4e" providerId="ADAL" clId="{6A0E4B6A-538A-4C08-A5AB-BE99783FC746}" dt="2024-08-01T06:16:14.969" v="11880"/>
          <ac:spMkLst>
            <pc:docMk/>
            <pc:sldMk cId="3703360514" sldId="924"/>
            <ac:spMk id="6" creationId="{A4F68232-2C7B-3FDB-BBD5-D304D7A72D53}"/>
          </ac:spMkLst>
        </pc:spChg>
        <pc:picChg chg="add mod ord">
          <ac:chgData name="Yoel Kortick" userId="167978f5-7f40-4909-85d5-d4149554ad4e" providerId="ADAL" clId="{6A0E4B6A-538A-4C08-A5AB-BE99783FC746}" dt="2024-08-01T06:16:41.337" v="11886" actId="208"/>
          <ac:picMkLst>
            <pc:docMk/>
            <pc:sldMk cId="3703360514" sldId="924"/>
            <ac:picMk id="7" creationId="{86866909-D394-B831-1B6A-FC09A7B214FF}"/>
          </ac:picMkLst>
        </pc:picChg>
        <pc:picChg chg="del">
          <ac:chgData name="Yoel Kortick" userId="167978f5-7f40-4909-85d5-d4149554ad4e" providerId="ADAL" clId="{6A0E4B6A-538A-4C08-A5AB-BE99783FC746}" dt="2024-08-01T06:15:18.899" v="11856" actId="478"/>
          <ac:picMkLst>
            <pc:docMk/>
            <pc:sldMk cId="3703360514" sldId="924"/>
            <ac:picMk id="8" creationId="{4892EF6A-FE77-1D66-EB83-92AD396EFCAA}"/>
          </ac:picMkLst>
        </pc:picChg>
      </pc:sldChg>
      <pc:sldChg chg="addSp delSp modSp add mod">
        <pc:chgData name="Yoel Kortick" userId="167978f5-7f40-4909-85d5-d4149554ad4e" providerId="ADAL" clId="{6A0E4B6A-538A-4C08-A5AB-BE99783FC746}" dt="2024-08-01T06:20:40.921" v="11928" actId="208"/>
        <pc:sldMkLst>
          <pc:docMk/>
          <pc:sldMk cId="3986396756" sldId="925"/>
        </pc:sldMkLst>
        <pc:spChg chg="mod">
          <ac:chgData name="Yoel Kortick" userId="167978f5-7f40-4909-85d5-d4149554ad4e" providerId="ADAL" clId="{6A0E4B6A-538A-4C08-A5AB-BE99783FC746}" dt="2024-08-01T06:16:18.362" v="11881"/>
          <ac:spMkLst>
            <pc:docMk/>
            <pc:sldMk cId="3986396756" sldId="925"/>
            <ac:spMk id="6" creationId="{A4F68232-2C7B-3FDB-BBD5-D304D7A72D53}"/>
          </ac:spMkLst>
        </pc:spChg>
        <pc:picChg chg="add mod ord">
          <ac:chgData name="Yoel Kortick" userId="167978f5-7f40-4909-85d5-d4149554ad4e" providerId="ADAL" clId="{6A0E4B6A-538A-4C08-A5AB-BE99783FC746}" dt="2024-08-01T06:20:40.921" v="11928" actId="208"/>
          <ac:picMkLst>
            <pc:docMk/>
            <pc:sldMk cId="3986396756" sldId="925"/>
            <ac:picMk id="3" creationId="{3D58954A-D9A7-3C36-E474-1AB597EDDEEE}"/>
          </ac:picMkLst>
        </pc:picChg>
        <pc:picChg chg="del">
          <ac:chgData name="Yoel Kortick" userId="167978f5-7f40-4909-85d5-d4149554ad4e" providerId="ADAL" clId="{6A0E4B6A-538A-4C08-A5AB-BE99783FC746}" dt="2024-08-01T06:17:03.241" v="11887" actId="478"/>
          <ac:picMkLst>
            <pc:docMk/>
            <pc:sldMk cId="3986396756" sldId="925"/>
            <ac:picMk id="7" creationId="{7564D2E6-6047-7DA9-677F-A31549E9FD74}"/>
          </ac:picMkLst>
        </pc:picChg>
      </pc:sldChg>
      <pc:sldChg chg="addSp delSp modSp add mod">
        <pc:chgData name="Yoel Kortick" userId="167978f5-7f40-4909-85d5-d4149554ad4e" providerId="ADAL" clId="{6A0E4B6A-538A-4C08-A5AB-BE99783FC746}" dt="2024-08-01T06:18:08.538" v="11894" actId="208"/>
        <pc:sldMkLst>
          <pc:docMk/>
          <pc:sldMk cId="2484833780" sldId="926"/>
        </pc:sldMkLst>
        <pc:spChg chg="mod">
          <ac:chgData name="Yoel Kortick" userId="167978f5-7f40-4909-85d5-d4149554ad4e" providerId="ADAL" clId="{6A0E4B6A-538A-4C08-A5AB-BE99783FC746}" dt="2024-08-01T06:16:21.234" v="11882"/>
          <ac:spMkLst>
            <pc:docMk/>
            <pc:sldMk cId="2484833780" sldId="926"/>
            <ac:spMk id="6" creationId="{A4F68232-2C7B-3FDB-BBD5-D304D7A72D53}"/>
          </ac:spMkLst>
        </pc:spChg>
        <pc:picChg chg="del">
          <ac:chgData name="Yoel Kortick" userId="167978f5-7f40-4909-85d5-d4149554ad4e" providerId="ADAL" clId="{6A0E4B6A-538A-4C08-A5AB-BE99783FC746}" dt="2024-08-01T06:17:59.446" v="11890" actId="478"/>
          <ac:picMkLst>
            <pc:docMk/>
            <pc:sldMk cId="2484833780" sldId="926"/>
            <ac:picMk id="3" creationId="{25FDBD44-BC20-88D9-D431-45FD511DDD1F}"/>
          </ac:picMkLst>
        </pc:picChg>
        <pc:picChg chg="add mod ord">
          <ac:chgData name="Yoel Kortick" userId="167978f5-7f40-4909-85d5-d4149554ad4e" providerId="ADAL" clId="{6A0E4B6A-538A-4C08-A5AB-BE99783FC746}" dt="2024-08-01T06:18:08.538" v="11894" actId="208"/>
          <ac:picMkLst>
            <pc:docMk/>
            <pc:sldMk cId="2484833780" sldId="926"/>
            <ac:picMk id="4" creationId="{7DD68E23-1493-BF7D-234A-5FE66EE73D90}"/>
          </ac:picMkLst>
        </pc:picChg>
      </pc:sldChg>
      <pc:sldChg chg="addSp delSp modSp add mod">
        <pc:chgData name="Yoel Kortick" userId="167978f5-7f40-4909-85d5-d4149554ad4e" providerId="ADAL" clId="{6A0E4B6A-538A-4C08-A5AB-BE99783FC746}" dt="2024-08-01T06:18:57.791" v="11906" actId="1036"/>
        <pc:sldMkLst>
          <pc:docMk/>
          <pc:sldMk cId="278195541" sldId="927"/>
        </pc:sldMkLst>
        <pc:spChg chg="mod">
          <ac:chgData name="Yoel Kortick" userId="167978f5-7f40-4909-85d5-d4149554ad4e" providerId="ADAL" clId="{6A0E4B6A-538A-4C08-A5AB-BE99783FC746}" dt="2024-08-01T06:16:24.239" v="11883"/>
          <ac:spMkLst>
            <pc:docMk/>
            <pc:sldMk cId="278195541" sldId="927"/>
            <ac:spMk id="6" creationId="{A4F68232-2C7B-3FDB-BBD5-D304D7A72D53}"/>
          </ac:spMkLst>
        </pc:spChg>
        <pc:picChg chg="add mod ord">
          <ac:chgData name="Yoel Kortick" userId="167978f5-7f40-4909-85d5-d4149554ad4e" providerId="ADAL" clId="{6A0E4B6A-538A-4C08-A5AB-BE99783FC746}" dt="2024-08-01T06:18:57.791" v="11906" actId="1036"/>
          <ac:picMkLst>
            <pc:docMk/>
            <pc:sldMk cId="278195541" sldId="927"/>
            <ac:picMk id="3" creationId="{F860EF44-36BC-A5B5-B1F8-63867A4AEFE0}"/>
          </ac:picMkLst>
        </pc:picChg>
        <pc:picChg chg="del">
          <ac:chgData name="Yoel Kortick" userId="167978f5-7f40-4909-85d5-d4149554ad4e" providerId="ADAL" clId="{6A0E4B6A-538A-4C08-A5AB-BE99783FC746}" dt="2024-08-01T06:18:48.982" v="11895" actId="478"/>
          <ac:picMkLst>
            <pc:docMk/>
            <pc:sldMk cId="278195541" sldId="927"/>
            <ac:picMk id="4" creationId="{20C9BA8B-DFB9-A7A8-758C-633225279B13}"/>
          </ac:picMkLst>
        </pc:picChg>
      </pc:sldChg>
      <pc:sldChg chg="addSp delSp modSp add mod">
        <pc:chgData name="Yoel Kortick" userId="167978f5-7f40-4909-85d5-d4149554ad4e" providerId="ADAL" clId="{6A0E4B6A-538A-4C08-A5AB-BE99783FC746}" dt="2024-08-01T06:59:16.943" v="12717" actId="14100"/>
        <pc:sldMkLst>
          <pc:docMk/>
          <pc:sldMk cId="1835049094" sldId="928"/>
        </pc:sldMkLst>
        <pc:spChg chg="mod">
          <ac:chgData name="Yoel Kortick" userId="167978f5-7f40-4909-85d5-d4149554ad4e" providerId="ADAL" clId="{6A0E4B6A-538A-4C08-A5AB-BE99783FC746}" dt="2024-08-01T06:16:27.077" v="11884"/>
          <ac:spMkLst>
            <pc:docMk/>
            <pc:sldMk cId="1835049094" sldId="928"/>
            <ac:spMk id="6" creationId="{A4F68232-2C7B-3FDB-BBD5-D304D7A72D53}"/>
          </ac:spMkLst>
        </pc:spChg>
        <pc:spChg chg="mod">
          <ac:chgData name="Yoel Kortick" userId="167978f5-7f40-4909-85d5-d4149554ad4e" providerId="ADAL" clId="{6A0E4B6A-538A-4C08-A5AB-BE99783FC746}" dt="2024-08-01T06:59:16.943" v="12717" actId="14100"/>
          <ac:spMkLst>
            <pc:docMk/>
            <pc:sldMk cId="1835049094" sldId="928"/>
            <ac:spMk id="7" creationId="{4851C138-6F9C-70BE-E473-683DF7195733}"/>
          </ac:spMkLst>
        </pc:spChg>
        <pc:spChg chg="add">
          <ac:chgData name="Yoel Kortick" userId="167978f5-7f40-4909-85d5-d4149554ad4e" providerId="ADAL" clId="{6A0E4B6A-538A-4C08-A5AB-BE99783FC746}" dt="2024-08-01T06:20:14.550" v="11911" actId="11529"/>
          <ac:spMkLst>
            <pc:docMk/>
            <pc:sldMk cId="1835049094" sldId="928"/>
            <ac:spMk id="10" creationId="{6DEA3283-5C72-DF3B-0C37-2F0F4012FDCD}"/>
          </ac:spMkLst>
        </pc:spChg>
        <pc:spChg chg="mod">
          <ac:chgData name="Yoel Kortick" userId="167978f5-7f40-4909-85d5-d4149554ad4e" providerId="ADAL" clId="{6A0E4B6A-538A-4C08-A5AB-BE99783FC746}" dt="2024-08-01T06:19:28.706" v="11907"/>
          <ac:spMkLst>
            <pc:docMk/>
            <pc:sldMk cId="1835049094" sldId="928"/>
            <ac:spMk id="11" creationId="{1ACE3884-5DD3-4F86-13C6-FF34F1D35C8C}"/>
          </ac:spMkLst>
        </pc:spChg>
        <pc:picChg chg="del">
          <ac:chgData name="Yoel Kortick" userId="167978f5-7f40-4909-85d5-d4149554ad4e" providerId="ADAL" clId="{6A0E4B6A-538A-4C08-A5AB-BE99783FC746}" dt="2024-08-01T06:19:56.438" v="11908" actId="478"/>
          <ac:picMkLst>
            <pc:docMk/>
            <pc:sldMk cId="1835049094" sldId="928"/>
            <ac:picMk id="3" creationId="{2F039325-AB16-923A-8E64-48E3E2291A77}"/>
          </ac:picMkLst>
        </pc:picChg>
        <pc:picChg chg="add mod ord">
          <ac:chgData name="Yoel Kortick" userId="167978f5-7f40-4909-85d5-d4149554ad4e" providerId="ADAL" clId="{6A0E4B6A-538A-4C08-A5AB-BE99783FC746}" dt="2024-08-01T06:20:17.624" v="11912" actId="208"/>
          <ac:picMkLst>
            <pc:docMk/>
            <pc:sldMk cId="1835049094" sldId="928"/>
            <ac:picMk id="4" creationId="{79D6881F-B8D3-C538-3C1F-55E8D2F224BC}"/>
          </ac:picMkLst>
        </pc:picChg>
      </pc:sldChg>
      <pc:sldChg chg="addSp delSp modSp add mod">
        <pc:chgData name="Yoel Kortick" userId="167978f5-7f40-4909-85d5-d4149554ad4e" providerId="ADAL" clId="{6A0E4B6A-538A-4C08-A5AB-BE99783FC746}" dt="2024-08-01T06:59:37.943" v="12721" actId="313"/>
        <pc:sldMkLst>
          <pc:docMk/>
          <pc:sldMk cId="2284082061" sldId="929"/>
        </pc:sldMkLst>
        <pc:spChg chg="mod">
          <ac:chgData name="Yoel Kortick" userId="167978f5-7f40-4909-85d5-d4149554ad4e" providerId="ADAL" clId="{6A0E4B6A-538A-4C08-A5AB-BE99783FC746}" dt="2024-08-01T06:23:20.881" v="12141" actId="14100"/>
          <ac:spMkLst>
            <pc:docMk/>
            <pc:sldMk cId="2284082061" sldId="929"/>
            <ac:spMk id="5" creationId="{68C51E64-FE87-E6D0-3A8F-AFF18AFF0066}"/>
          </ac:spMkLst>
        </pc:spChg>
        <pc:spChg chg="del">
          <ac:chgData name="Yoel Kortick" userId="167978f5-7f40-4909-85d5-d4149554ad4e" providerId="ADAL" clId="{6A0E4B6A-538A-4C08-A5AB-BE99783FC746}" dt="2024-08-01T06:22:52.972" v="12130" actId="478"/>
          <ac:spMkLst>
            <pc:docMk/>
            <pc:sldMk cId="2284082061" sldId="929"/>
            <ac:spMk id="7" creationId="{4851C138-6F9C-70BE-E473-683DF7195733}"/>
          </ac:spMkLst>
        </pc:spChg>
        <pc:spChg chg="del">
          <ac:chgData name="Yoel Kortick" userId="167978f5-7f40-4909-85d5-d4149554ad4e" providerId="ADAL" clId="{6A0E4B6A-538A-4C08-A5AB-BE99783FC746}" dt="2024-08-01T06:22:55.526" v="12132" actId="478"/>
          <ac:spMkLst>
            <pc:docMk/>
            <pc:sldMk cId="2284082061" sldId="929"/>
            <ac:spMk id="10" creationId="{6DEA3283-5C72-DF3B-0C37-2F0F4012FDCD}"/>
          </ac:spMkLst>
        </pc:spChg>
        <pc:spChg chg="mod">
          <ac:chgData name="Yoel Kortick" userId="167978f5-7f40-4909-85d5-d4149554ad4e" providerId="ADAL" clId="{6A0E4B6A-538A-4C08-A5AB-BE99783FC746}" dt="2024-08-01T06:23:45.959" v="12144" actId="20577"/>
          <ac:spMkLst>
            <pc:docMk/>
            <pc:sldMk cId="2284082061" sldId="929"/>
            <ac:spMk id="11" creationId="{1ACE3884-5DD3-4F86-13C6-FF34F1D35C8C}"/>
          </ac:spMkLst>
        </pc:spChg>
        <pc:spChg chg="add mod">
          <ac:chgData name="Yoel Kortick" userId="167978f5-7f40-4909-85d5-d4149554ad4e" providerId="ADAL" clId="{6A0E4B6A-538A-4C08-A5AB-BE99783FC746}" dt="2024-08-01T06:59:37.943" v="12721" actId="313"/>
          <ac:spMkLst>
            <pc:docMk/>
            <pc:sldMk cId="2284082061" sldId="929"/>
            <ac:spMk id="12" creationId="{7B44577A-37A3-F3C0-B923-B7FB446D381C}"/>
          </ac:spMkLst>
        </pc:spChg>
        <pc:picChg chg="add mod ord">
          <ac:chgData name="Yoel Kortick" userId="167978f5-7f40-4909-85d5-d4149554ad4e" providerId="ADAL" clId="{6A0E4B6A-538A-4C08-A5AB-BE99783FC746}" dt="2024-08-01T06:23:56.092" v="12145" actId="208"/>
          <ac:picMkLst>
            <pc:docMk/>
            <pc:sldMk cId="2284082061" sldId="929"/>
            <ac:picMk id="3" creationId="{A0EF0EC3-383F-A30D-49AA-601515D0E9DA}"/>
          </ac:picMkLst>
        </pc:picChg>
        <pc:picChg chg="del">
          <ac:chgData name="Yoel Kortick" userId="167978f5-7f40-4909-85d5-d4149554ad4e" providerId="ADAL" clId="{6A0E4B6A-538A-4C08-A5AB-BE99783FC746}" dt="2024-08-01T06:22:49.914" v="12129" actId="478"/>
          <ac:picMkLst>
            <pc:docMk/>
            <pc:sldMk cId="2284082061" sldId="929"/>
            <ac:picMk id="4" creationId="{79D6881F-B8D3-C538-3C1F-55E8D2F224BC}"/>
          </ac:picMkLst>
        </pc:picChg>
        <pc:cxnChg chg="del">
          <ac:chgData name="Yoel Kortick" userId="167978f5-7f40-4909-85d5-d4149554ad4e" providerId="ADAL" clId="{6A0E4B6A-538A-4C08-A5AB-BE99783FC746}" dt="2024-08-01T06:22:54.074" v="12131" actId="478"/>
          <ac:cxnSpMkLst>
            <pc:docMk/>
            <pc:sldMk cId="2284082061" sldId="929"/>
            <ac:cxnSpMk id="8" creationId="{4BCECEDC-3BD7-E7B3-56DC-EACF217BEC0A}"/>
          </ac:cxnSpMkLst>
        </pc:cxnChg>
        <pc:cxnChg chg="add mod">
          <ac:chgData name="Yoel Kortick" userId="167978f5-7f40-4909-85d5-d4149554ad4e" providerId="ADAL" clId="{6A0E4B6A-538A-4C08-A5AB-BE99783FC746}" dt="2024-08-01T06:33:58.696" v="12456" actId="14100"/>
          <ac:cxnSpMkLst>
            <pc:docMk/>
            <pc:sldMk cId="2284082061" sldId="929"/>
            <ac:cxnSpMk id="14" creationId="{3BF4E1FA-5A03-5614-0C04-D4575781E4C8}"/>
          </ac:cxnSpMkLst>
        </pc:cxnChg>
      </pc:sldChg>
      <pc:sldChg chg="addSp delSp modSp add mod">
        <pc:chgData name="Yoel Kortick" userId="167978f5-7f40-4909-85d5-d4149554ad4e" providerId="ADAL" clId="{6A0E4B6A-538A-4C08-A5AB-BE99783FC746}" dt="2024-08-01T06:59:49.125" v="12723" actId="313"/>
        <pc:sldMkLst>
          <pc:docMk/>
          <pc:sldMk cId="1544436731" sldId="930"/>
        </pc:sldMkLst>
        <pc:spChg chg="mod">
          <ac:chgData name="Yoel Kortick" userId="167978f5-7f40-4909-85d5-d4149554ad4e" providerId="ADAL" clId="{6A0E4B6A-538A-4C08-A5AB-BE99783FC746}" dt="2024-08-01T06:36:10.275" v="12615" actId="1038"/>
          <ac:spMkLst>
            <pc:docMk/>
            <pc:sldMk cId="1544436731" sldId="930"/>
            <ac:spMk id="5" creationId="{68C51E64-FE87-E6D0-3A8F-AFF18AFF0066}"/>
          </ac:spMkLst>
        </pc:spChg>
        <pc:spChg chg="add mod">
          <ac:chgData name="Yoel Kortick" userId="167978f5-7f40-4909-85d5-d4149554ad4e" providerId="ADAL" clId="{6A0E4B6A-538A-4C08-A5AB-BE99783FC746}" dt="2024-08-01T06:36:30.051" v="12641" actId="1037"/>
          <ac:spMkLst>
            <pc:docMk/>
            <pc:sldMk cId="1544436731" sldId="930"/>
            <ac:spMk id="8" creationId="{8028D620-FA2B-3BBC-00CE-AE453A395A16}"/>
          </ac:spMkLst>
        </pc:spChg>
        <pc:spChg chg="mod">
          <ac:chgData name="Yoel Kortick" userId="167978f5-7f40-4909-85d5-d4149554ad4e" providerId="ADAL" clId="{6A0E4B6A-538A-4C08-A5AB-BE99783FC746}" dt="2024-08-01T06:59:49.125" v="12723" actId="313"/>
          <ac:spMkLst>
            <pc:docMk/>
            <pc:sldMk cId="1544436731" sldId="930"/>
            <ac:spMk id="11" creationId="{1ACE3884-5DD3-4F86-13C6-FF34F1D35C8C}"/>
          </ac:spMkLst>
        </pc:spChg>
        <pc:spChg chg="del">
          <ac:chgData name="Yoel Kortick" userId="167978f5-7f40-4909-85d5-d4149554ad4e" providerId="ADAL" clId="{6A0E4B6A-538A-4C08-A5AB-BE99783FC746}" dt="2024-08-01T06:35:07.814" v="12459" actId="478"/>
          <ac:spMkLst>
            <pc:docMk/>
            <pc:sldMk cId="1544436731" sldId="930"/>
            <ac:spMk id="12" creationId="{7B44577A-37A3-F3C0-B923-B7FB446D381C}"/>
          </ac:spMkLst>
        </pc:spChg>
        <pc:picChg chg="del">
          <ac:chgData name="Yoel Kortick" userId="167978f5-7f40-4909-85d5-d4149554ad4e" providerId="ADAL" clId="{6A0E4B6A-538A-4C08-A5AB-BE99783FC746}" dt="2024-08-01T06:35:06.197" v="12458" actId="478"/>
          <ac:picMkLst>
            <pc:docMk/>
            <pc:sldMk cId="1544436731" sldId="930"/>
            <ac:picMk id="3" creationId="{A0EF0EC3-383F-A30D-49AA-601515D0E9DA}"/>
          </ac:picMkLst>
        </pc:picChg>
        <pc:picChg chg="add mod ord">
          <ac:chgData name="Yoel Kortick" userId="167978f5-7f40-4909-85d5-d4149554ad4e" providerId="ADAL" clId="{6A0E4B6A-538A-4C08-A5AB-BE99783FC746}" dt="2024-08-01T06:36:33.050" v="12642" actId="208"/>
          <ac:picMkLst>
            <pc:docMk/>
            <pc:sldMk cId="1544436731" sldId="930"/>
            <ac:picMk id="4" creationId="{3E5CD95F-EF07-CC7C-1408-02C7E06EC00B}"/>
          </ac:picMkLst>
        </pc:picChg>
        <pc:cxnChg chg="mod">
          <ac:chgData name="Yoel Kortick" userId="167978f5-7f40-4909-85d5-d4149554ad4e" providerId="ADAL" clId="{6A0E4B6A-538A-4C08-A5AB-BE99783FC746}" dt="2024-08-01T06:36:18.105" v="12617" actId="14100"/>
          <ac:cxnSpMkLst>
            <pc:docMk/>
            <pc:sldMk cId="1544436731" sldId="930"/>
            <ac:cxnSpMk id="14" creationId="{3BF4E1FA-5A03-5614-0C04-D4575781E4C8}"/>
          </ac:cxnSpMkLst>
        </pc:cxnChg>
      </pc:sldChg>
    </pc:docChg>
  </pc:docChgLst>
  <pc:docChgLst>
    <pc:chgData name="Yoel Kortick" userId="167978f5-7f40-4909-85d5-d4149554ad4e" providerId="ADAL" clId="{AC0AA298-EED5-4A7B-8E9A-B03F65E33ABB}"/>
    <pc:docChg chg="undo custSel addSld delSld modSld sldOrd modSection">
      <pc:chgData name="Yoel Kortick" userId="167978f5-7f40-4909-85d5-d4149554ad4e" providerId="ADAL" clId="{AC0AA298-EED5-4A7B-8E9A-B03F65E33ABB}" dt="2024-07-05T05:31:07.549" v="8728" actId="20577"/>
      <pc:docMkLst>
        <pc:docMk/>
      </pc:docMkLst>
      <pc:sldChg chg="delSp modSp del mod">
        <pc:chgData name="Yoel Kortick" userId="167978f5-7f40-4909-85d5-d4149554ad4e" providerId="ADAL" clId="{AC0AA298-EED5-4A7B-8E9A-B03F65E33ABB}" dt="2024-07-05T04:56:34.106" v="7546" actId="47"/>
        <pc:sldMkLst>
          <pc:docMk/>
          <pc:sldMk cId="1745681045" sldId="397"/>
        </pc:sldMkLst>
        <pc:spChg chg="mod">
          <ac:chgData name="Yoel Kortick" userId="167978f5-7f40-4909-85d5-d4149554ad4e" providerId="ADAL" clId="{AC0AA298-EED5-4A7B-8E9A-B03F65E33ABB}" dt="2024-07-05T04:50:53.703" v="7194"/>
          <ac:spMkLst>
            <pc:docMk/>
            <pc:sldMk cId="1745681045" sldId="397"/>
            <ac:spMk id="11" creationId="{1ACE3884-5DD3-4F86-13C6-FF34F1D35C8C}"/>
          </ac:spMkLst>
        </pc:spChg>
        <pc:picChg chg="del">
          <ac:chgData name="Yoel Kortick" userId="167978f5-7f40-4909-85d5-d4149554ad4e" providerId="ADAL" clId="{AC0AA298-EED5-4A7B-8E9A-B03F65E33ABB}" dt="2024-07-04T05:46:05.067" v="5" actId="478"/>
          <ac:picMkLst>
            <pc:docMk/>
            <pc:sldMk cId="1745681045" sldId="397"/>
            <ac:picMk id="4" creationId="{D8127B7E-E387-F84D-5873-963B236C4BB5}"/>
          </ac:picMkLst>
        </pc:picChg>
      </pc:sldChg>
      <pc:sldChg chg="addSp delSp modSp mod">
        <pc:chgData name="Yoel Kortick" userId="167978f5-7f40-4909-85d5-d4149554ad4e" providerId="ADAL" clId="{AC0AA298-EED5-4A7B-8E9A-B03F65E33ABB}" dt="2024-07-05T04:50:44.585" v="7193"/>
        <pc:sldMkLst>
          <pc:docMk/>
          <pc:sldMk cId="2594056538" sldId="647"/>
        </pc:sldMkLst>
        <pc:spChg chg="add mod">
          <ac:chgData name="Yoel Kortick" userId="167978f5-7f40-4909-85d5-d4149554ad4e" providerId="ADAL" clId="{AC0AA298-EED5-4A7B-8E9A-B03F65E33ABB}" dt="2024-07-05T04:50:44.585" v="7193"/>
          <ac:spMkLst>
            <pc:docMk/>
            <pc:sldMk cId="2594056538" sldId="647"/>
            <ac:spMk id="3" creationId="{CB9463A4-51FE-33CE-9ECD-B99FC1EC1880}"/>
          </ac:spMkLst>
        </pc:spChg>
        <pc:spChg chg="mod">
          <ac:chgData name="Yoel Kortick" userId="167978f5-7f40-4909-85d5-d4149554ad4e" providerId="ADAL" clId="{AC0AA298-EED5-4A7B-8E9A-B03F65E33ABB}" dt="2024-07-04T05:45:55.056" v="4" actId="6549"/>
          <ac:spMkLst>
            <pc:docMk/>
            <pc:sldMk cId="2594056538" sldId="647"/>
            <ac:spMk id="21" creationId="{4B557451-4271-4B3E-23ED-1E236F2D7796}"/>
          </ac:spMkLst>
        </pc:spChg>
        <pc:spChg chg="del">
          <ac:chgData name="Yoel Kortick" userId="167978f5-7f40-4909-85d5-d4149554ad4e" providerId="ADAL" clId="{AC0AA298-EED5-4A7B-8E9A-B03F65E33ABB}" dt="2024-07-04T05:45:43.481" v="1" actId="478"/>
          <ac:spMkLst>
            <pc:docMk/>
            <pc:sldMk cId="2594056538" sldId="647"/>
            <ac:spMk id="22" creationId="{9B5F582B-23AB-6B01-E863-A0F17C002003}"/>
          </ac:spMkLst>
        </pc:spChg>
      </pc:sldChg>
      <pc:sldChg chg="modSp mod">
        <pc:chgData name="Yoel Kortick" userId="167978f5-7f40-4909-85d5-d4149554ad4e" providerId="ADAL" clId="{AC0AA298-EED5-4A7B-8E9A-B03F65E33ABB}" dt="2024-07-05T04:50:44.585" v="7193"/>
        <pc:sldMkLst>
          <pc:docMk/>
          <pc:sldMk cId="2401584553" sldId="696"/>
        </pc:sldMkLst>
        <pc:spChg chg="mod">
          <ac:chgData name="Yoel Kortick" userId="167978f5-7f40-4909-85d5-d4149554ad4e" providerId="ADAL" clId="{AC0AA298-EED5-4A7B-8E9A-B03F65E33ABB}" dt="2024-07-05T04:50:44.585" v="7193"/>
          <ac:spMkLst>
            <pc:docMk/>
            <pc:sldMk cId="2401584553" sldId="696"/>
            <ac:spMk id="6" creationId="{65F3B852-286D-55BD-2B1D-F4756EAB082C}"/>
          </ac:spMkLst>
        </pc:spChg>
      </pc:sldChg>
      <pc:sldChg chg="del">
        <pc:chgData name="Yoel Kortick" userId="167978f5-7f40-4909-85d5-d4149554ad4e" providerId="ADAL" clId="{AC0AA298-EED5-4A7B-8E9A-B03F65E33ABB}" dt="2024-07-04T06:10:47.327" v="562" actId="47"/>
        <pc:sldMkLst>
          <pc:docMk/>
          <pc:sldMk cId="3791246301" sldId="723"/>
        </pc:sldMkLst>
      </pc:sldChg>
      <pc:sldChg chg="del">
        <pc:chgData name="Yoel Kortick" userId="167978f5-7f40-4909-85d5-d4149554ad4e" providerId="ADAL" clId="{AC0AA298-EED5-4A7B-8E9A-B03F65E33ABB}" dt="2024-07-04T06:10:48.022" v="563" actId="47"/>
        <pc:sldMkLst>
          <pc:docMk/>
          <pc:sldMk cId="90804887" sldId="724"/>
        </pc:sldMkLst>
      </pc:sldChg>
      <pc:sldChg chg="del">
        <pc:chgData name="Yoel Kortick" userId="167978f5-7f40-4909-85d5-d4149554ad4e" providerId="ADAL" clId="{AC0AA298-EED5-4A7B-8E9A-B03F65E33ABB}" dt="2024-07-04T06:10:48.636" v="564" actId="47"/>
        <pc:sldMkLst>
          <pc:docMk/>
          <pc:sldMk cId="1147505631" sldId="726"/>
        </pc:sldMkLst>
      </pc:sldChg>
      <pc:sldChg chg="del">
        <pc:chgData name="Yoel Kortick" userId="167978f5-7f40-4909-85d5-d4149554ad4e" providerId="ADAL" clId="{AC0AA298-EED5-4A7B-8E9A-B03F65E33ABB}" dt="2024-07-04T06:10:49.173" v="565" actId="47"/>
        <pc:sldMkLst>
          <pc:docMk/>
          <pc:sldMk cId="990405921" sldId="727"/>
        </pc:sldMkLst>
      </pc:sldChg>
      <pc:sldChg chg="modSp">
        <pc:chgData name="Yoel Kortick" userId="167978f5-7f40-4909-85d5-d4149554ad4e" providerId="ADAL" clId="{AC0AA298-EED5-4A7B-8E9A-B03F65E33ABB}" dt="2024-07-04T06:11:20.676" v="566"/>
        <pc:sldMkLst>
          <pc:docMk/>
          <pc:sldMk cId="1200987725" sldId="728"/>
        </pc:sldMkLst>
        <pc:spChg chg="mod">
          <ac:chgData name="Yoel Kortick" userId="167978f5-7f40-4909-85d5-d4149554ad4e" providerId="ADAL" clId="{AC0AA298-EED5-4A7B-8E9A-B03F65E33ABB}" dt="2024-07-04T06:11:20.676" v="566"/>
          <ac:spMkLst>
            <pc:docMk/>
            <pc:sldMk cId="1200987725" sldId="728"/>
            <ac:spMk id="13" creationId="{F4F9CE6C-EB7E-DBFE-C77E-B97A93A03817}"/>
          </ac:spMkLst>
        </pc:spChg>
      </pc:sldChg>
      <pc:sldChg chg="modSp del">
        <pc:chgData name="Yoel Kortick" userId="167978f5-7f40-4909-85d5-d4149554ad4e" providerId="ADAL" clId="{AC0AA298-EED5-4A7B-8E9A-B03F65E33ABB}" dt="2024-07-04T06:56:16.835" v="1900" actId="47"/>
        <pc:sldMkLst>
          <pc:docMk/>
          <pc:sldMk cId="3487579438" sldId="729"/>
        </pc:sldMkLst>
        <pc:spChg chg="mod">
          <ac:chgData name="Yoel Kortick" userId="167978f5-7f40-4909-85d5-d4149554ad4e" providerId="ADAL" clId="{AC0AA298-EED5-4A7B-8E9A-B03F65E33ABB}" dt="2024-07-04T06:11:20.676" v="566"/>
          <ac:spMkLst>
            <pc:docMk/>
            <pc:sldMk cId="3487579438" sldId="729"/>
            <ac:spMk id="10" creationId="{4C5297D4-1A90-BA7E-1EA2-3486955EA032}"/>
          </ac:spMkLst>
        </pc:spChg>
      </pc:sldChg>
      <pc:sldChg chg="modSp del">
        <pc:chgData name="Yoel Kortick" userId="167978f5-7f40-4909-85d5-d4149554ad4e" providerId="ADAL" clId="{AC0AA298-EED5-4A7B-8E9A-B03F65E33ABB}" dt="2024-07-04T06:56:17.505" v="1901" actId="47"/>
        <pc:sldMkLst>
          <pc:docMk/>
          <pc:sldMk cId="326572686" sldId="730"/>
        </pc:sldMkLst>
        <pc:spChg chg="mod">
          <ac:chgData name="Yoel Kortick" userId="167978f5-7f40-4909-85d5-d4149554ad4e" providerId="ADAL" clId="{AC0AA298-EED5-4A7B-8E9A-B03F65E33ABB}" dt="2024-07-04T06:11:20.676" v="566"/>
          <ac:spMkLst>
            <pc:docMk/>
            <pc:sldMk cId="326572686" sldId="730"/>
            <ac:spMk id="10" creationId="{4C5297D4-1A90-BA7E-1EA2-3486955EA032}"/>
          </ac:spMkLst>
        </pc:spChg>
      </pc:sldChg>
      <pc:sldChg chg="modSp del">
        <pc:chgData name="Yoel Kortick" userId="167978f5-7f40-4909-85d5-d4149554ad4e" providerId="ADAL" clId="{AC0AA298-EED5-4A7B-8E9A-B03F65E33ABB}" dt="2024-07-04T06:56:18.458" v="1902" actId="47"/>
        <pc:sldMkLst>
          <pc:docMk/>
          <pc:sldMk cId="914541578" sldId="731"/>
        </pc:sldMkLst>
        <pc:spChg chg="mod">
          <ac:chgData name="Yoel Kortick" userId="167978f5-7f40-4909-85d5-d4149554ad4e" providerId="ADAL" clId="{AC0AA298-EED5-4A7B-8E9A-B03F65E33ABB}" dt="2024-07-04T06:11:20.676" v="566"/>
          <ac:spMkLst>
            <pc:docMk/>
            <pc:sldMk cId="914541578" sldId="731"/>
            <ac:spMk id="10" creationId="{4C5297D4-1A90-BA7E-1EA2-3486955EA032}"/>
          </ac:spMkLst>
        </pc:spChg>
      </pc:sldChg>
      <pc:sldChg chg="addSp delSp modSp mod">
        <pc:chgData name="Yoel Kortick" userId="167978f5-7f40-4909-85d5-d4149554ad4e" providerId="ADAL" clId="{AC0AA298-EED5-4A7B-8E9A-B03F65E33ABB}" dt="2024-07-05T05:16:40.598" v="8144" actId="20577"/>
        <pc:sldMkLst>
          <pc:docMk/>
          <pc:sldMk cId="1763485071" sldId="732"/>
        </pc:sldMkLst>
        <pc:spChg chg="add del">
          <ac:chgData name="Yoel Kortick" userId="167978f5-7f40-4909-85d5-d4149554ad4e" providerId="ADAL" clId="{AC0AA298-EED5-4A7B-8E9A-B03F65E33ABB}" dt="2024-07-04T06:14:41.878" v="755" actId="22"/>
          <ac:spMkLst>
            <pc:docMk/>
            <pc:sldMk cId="1763485071" sldId="732"/>
            <ac:spMk id="5" creationId="{715FCC7B-2B31-E275-08E8-04DC473178A3}"/>
          </ac:spMkLst>
        </pc:spChg>
        <pc:spChg chg="mod">
          <ac:chgData name="Yoel Kortick" userId="167978f5-7f40-4909-85d5-d4149554ad4e" providerId="ADAL" clId="{AC0AA298-EED5-4A7B-8E9A-B03F65E33ABB}" dt="2024-07-04T06:11:20.676" v="566"/>
          <ac:spMkLst>
            <pc:docMk/>
            <pc:sldMk cId="1763485071" sldId="732"/>
            <ac:spMk id="10" creationId="{4C5297D4-1A90-BA7E-1EA2-3486955EA032}"/>
          </ac:spMkLst>
        </pc:spChg>
        <pc:spChg chg="mod">
          <ac:chgData name="Yoel Kortick" userId="167978f5-7f40-4909-85d5-d4149554ad4e" providerId="ADAL" clId="{AC0AA298-EED5-4A7B-8E9A-B03F65E33ABB}" dt="2024-07-05T05:16:40.598" v="8144" actId="20577"/>
          <ac:spMkLst>
            <pc:docMk/>
            <pc:sldMk cId="1763485071" sldId="732"/>
            <ac:spMk id="11" creationId="{1ACE3884-5DD3-4F86-13C6-FF34F1D35C8C}"/>
          </ac:spMkLst>
        </pc:spChg>
        <pc:graphicFrameChg chg="add mod">
          <ac:chgData name="Yoel Kortick" userId="167978f5-7f40-4909-85d5-d4149554ad4e" providerId="ADAL" clId="{AC0AA298-EED5-4A7B-8E9A-B03F65E33ABB}" dt="2024-07-04T06:14:33.682" v="751"/>
          <ac:graphicFrameMkLst>
            <pc:docMk/>
            <pc:sldMk cId="1763485071" sldId="732"/>
            <ac:graphicFrameMk id="2" creationId="{8F05882D-341E-ED81-8A9F-6C68FF59DF06}"/>
          </ac:graphicFrameMkLst>
        </pc:graphicFrameChg>
        <pc:graphicFrameChg chg="add mod">
          <ac:chgData name="Yoel Kortick" userId="167978f5-7f40-4909-85d5-d4149554ad4e" providerId="ADAL" clId="{AC0AA298-EED5-4A7B-8E9A-B03F65E33ABB}" dt="2024-07-04T06:14:37.139" v="752"/>
          <ac:graphicFrameMkLst>
            <pc:docMk/>
            <pc:sldMk cId="1763485071" sldId="732"/>
            <ac:graphicFrameMk id="3" creationId="{3C2F6F25-E47E-EC60-A005-0BDA56AD9E8B}"/>
          </ac:graphicFrameMkLst>
        </pc:graphicFrameChg>
      </pc:sldChg>
      <pc:sldChg chg="modSp del">
        <pc:chgData name="Yoel Kortick" userId="167978f5-7f40-4909-85d5-d4149554ad4e" providerId="ADAL" clId="{AC0AA298-EED5-4A7B-8E9A-B03F65E33ABB}" dt="2024-07-04T06:56:19.288" v="1903" actId="47"/>
        <pc:sldMkLst>
          <pc:docMk/>
          <pc:sldMk cId="2144647236" sldId="733"/>
        </pc:sldMkLst>
        <pc:spChg chg="mod">
          <ac:chgData name="Yoel Kortick" userId="167978f5-7f40-4909-85d5-d4149554ad4e" providerId="ADAL" clId="{AC0AA298-EED5-4A7B-8E9A-B03F65E33ABB}" dt="2024-07-04T06:11:20.676" v="566"/>
          <ac:spMkLst>
            <pc:docMk/>
            <pc:sldMk cId="2144647236" sldId="733"/>
            <ac:spMk id="10" creationId="{4C5297D4-1A90-BA7E-1EA2-3486955EA032}"/>
          </ac:spMkLst>
        </pc:spChg>
      </pc:sldChg>
      <pc:sldChg chg="addSp modSp mod">
        <pc:chgData name="Yoel Kortick" userId="167978f5-7f40-4909-85d5-d4149554ad4e" providerId="ADAL" clId="{AC0AA298-EED5-4A7B-8E9A-B03F65E33ABB}" dt="2024-07-05T04:59:33.683" v="7670" actId="20577"/>
        <pc:sldMkLst>
          <pc:docMk/>
          <pc:sldMk cId="3160629959" sldId="735"/>
        </pc:sldMkLst>
        <pc:spChg chg="add">
          <ac:chgData name="Yoel Kortick" userId="167978f5-7f40-4909-85d5-d4149554ad4e" providerId="ADAL" clId="{AC0AA298-EED5-4A7B-8E9A-B03F65E33ABB}" dt="2024-07-04T06:19:58.054" v="1074" actId="11529"/>
          <ac:spMkLst>
            <pc:docMk/>
            <pc:sldMk cId="3160629959" sldId="735"/>
            <ac:spMk id="4" creationId="{E049EC7A-205B-54DB-3550-AB95FDA75BD2}"/>
          </ac:spMkLst>
        </pc:spChg>
        <pc:spChg chg="mod">
          <ac:chgData name="Yoel Kortick" userId="167978f5-7f40-4909-85d5-d4149554ad4e" providerId="ADAL" clId="{AC0AA298-EED5-4A7B-8E9A-B03F65E33ABB}" dt="2024-07-04T06:43:13.969" v="1497"/>
          <ac:spMkLst>
            <pc:docMk/>
            <pc:sldMk cId="3160629959" sldId="735"/>
            <ac:spMk id="10" creationId="{4C5297D4-1A90-BA7E-1EA2-3486955EA032}"/>
          </ac:spMkLst>
        </pc:spChg>
        <pc:spChg chg="mod">
          <ac:chgData name="Yoel Kortick" userId="167978f5-7f40-4909-85d5-d4149554ad4e" providerId="ADAL" clId="{AC0AA298-EED5-4A7B-8E9A-B03F65E33ABB}" dt="2024-07-05T04:59:33.683" v="7670" actId="20577"/>
          <ac:spMkLst>
            <pc:docMk/>
            <pc:sldMk cId="3160629959" sldId="735"/>
            <ac:spMk id="11" creationId="{1ACE3884-5DD3-4F86-13C6-FF34F1D35C8C}"/>
          </ac:spMkLst>
        </pc:spChg>
        <pc:picChg chg="add mod">
          <ac:chgData name="Yoel Kortick" userId="167978f5-7f40-4909-85d5-d4149554ad4e" providerId="ADAL" clId="{AC0AA298-EED5-4A7B-8E9A-B03F65E33ABB}" dt="2024-07-04T06:20:14.660" v="1077" actId="208"/>
          <ac:picMkLst>
            <pc:docMk/>
            <pc:sldMk cId="3160629959" sldId="735"/>
            <ac:picMk id="3" creationId="{C8AED69E-9D05-2E69-7D86-DBBCAD8DD924}"/>
          </ac:picMkLst>
        </pc:picChg>
      </pc:sldChg>
      <pc:sldChg chg="modSp del">
        <pc:chgData name="Yoel Kortick" userId="167978f5-7f40-4909-85d5-d4149554ad4e" providerId="ADAL" clId="{AC0AA298-EED5-4A7B-8E9A-B03F65E33ABB}" dt="2024-07-04T06:56:09.040" v="1892" actId="47"/>
        <pc:sldMkLst>
          <pc:docMk/>
          <pc:sldMk cId="4139774847" sldId="736"/>
        </pc:sldMkLst>
        <pc:spChg chg="mod">
          <ac:chgData name="Yoel Kortick" userId="167978f5-7f40-4909-85d5-d4149554ad4e" providerId="ADAL" clId="{AC0AA298-EED5-4A7B-8E9A-B03F65E33ABB}" dt="2024-07-04T06:11:20.676" v="566"/>
          <ac:spMkLst>
            <pc:docMk/>
            <pc:sldMk cId="4139774847" sldId="736"/>
            <ac:spMk id="10" creationId="{4C5297D4-1A90-BA7E-1EA2-3486955EA032}"/>
          </ac:spMkLst>
        </pc:spChg>
      </pc:sldChg>
      <pc:sldChg chg="modSp del">
        <pc:chgData name="Yoel Kortick" userId="167978f5-7f40-4909-85d5-d4149554ad4e" providerId="ADAL" clId="{AC0AA298-EED5-4A7B-8E9A-B03F65E33ABB}" dt="2024-07-04T06:56:10.234" v="1893" actId="47"/>
        <pc:sldMkLst>
          <pc:docMk/>
          <pc:sldMk cId="301571980" sldId="737"/>
        </pc:sldMkLst>
        <pc:spChg chg="mod">
          <ac:chgData name="Yoel Kortick" userId="167978f5-7f40-4909-85d5-d4149554ad4e" providerId="ADAL" clId="{AC0AA298-EED5-4A7B-8E9A-B03F65E33ABB}" dt="2024-07-04T06:11:20.676" v="566"/>
          <ac:spMkLst>
            <pc:docMk/>
            <pc:sldMk cId="301571980" sldId="737"/>
            <ac:spMk id="10" creationId="{4C5297D4-1A90-BA7E-1EA2-3486955EA032}"/>
          </ac:spMkLst>
        </pc:spChg>
      </pc:sldChg>
      <pc:sldChg chg="modSp del">
        <pc:chgData name="Yoel Kortick" userId="167978f5-7f40-4909-85d5-d4149554ad4e" providerId="ADAL" clId="{AC0AA298-EED5-4A7B-8E9A-B03F65E33ABB}" dt="2024-07-04T06:56:11.167" v="1894" actId="47"/>
        <pc:sldMkLst>
          <pc:docMk/>
          <pc:sldMk cId="3554703128" sldId="738"/>
        </pc:sldMkLst>
        <pc:spChg chg="mod">
          <ac:chgData name="Yoel Kortick" userId="167978f5-7f40-4909-85d5-d4149554ad4e" providerId="ADAL" clId="{AC0AA298-EED5-4A7B-8E9A-B03F65E33ABB}" dt="2024-07-04T06:11:20.676" v="566"/>
          <ac:spMkLst>
            <pc:docMk/>
            <pc:sldMk cId="3554703128" sldId="738"/>
            <ac:spMk id="10" creationId="{4C5297D4-1A90-BA7E-1EA2-3486955EA032}"/>
          </ac:spMkLst>
        </pc:spChg>
      </pc:sldChg>
      <pc:sldChg chg="modSp del">
        <pc:chgData name="Yoel Kortick" userId="167978f5-7f40-4909-85d5-d4149554ad4e" providerId="ADAL" clId="{AC0AA298-EED5-4A7B-8E9A-B03F65E33ABB}" dt="2024-07-04T06:56:12.017" v="1895" actId="47"/>
        <pc:sldMkLst>
          <pc:docMk/>
          <pc:sldMk cId="2001287940" sldId="739"/>
        </pc:sldMkLst>
        <pc:spChg chg="mod">
          <ac:chgData name="Yoel Kortick" userId="167978f5-7f40-4909-85d5-d4149554ad4e" providerId="ADAL" clId="{AC0AA298-EED5-4A7B-8E9A-B03F65E33ABB}" dt="2024-07-04T06:11:20.676" v="566"/>
          <ac:spMkLst>
            <pc:docMk/>
            <pc:sldMk cId="2001287940" sldId="739"/>
            <ac:spMk id="10" creationId="{4C5297D4-1A90-BA7E-1EA2-3486955EA032}"/>
          </ac:spMkLst>
        </pc:spChg>
      </pc:sldChg>
      <pc:sldChg chg="modSp del">
        <pc:chgData name="Yoel Kortick" userId="167978f5-7f40-4909-85d5-d4149554ad4e" providerId="ADAL" clId="{AC0AA298-EED5-4A7B-8E9A-B03F65E33ABB}" dt="2024-07-04T06:56:13.212" v="1896" actId="47"/>
        <pc:sldMkLst>
          <pc:docMk/>
          <pc:sldMk cId="4191286983" sldId="740"/>
        </pc:sldMkLst>
        <pc:spChg chg="mod">
          <ac:chgData name="Yoel Kortick" userId="167978f5-7f40-4909-85d5-d4149554ad4e" providerId="ADAL" clId="{AC0AA298-EED5-4A7B-8E9A-B03F65E33ABB}" dt="2024-07-04T06:11:20.676" v="566"/>
          <ac:spMkLst>
            <pc:docMk/>
            <pc:sldMk cId="4191286983" sldId="740"/>
            <ac:spMk id="10" creationId="{4C5297D4-1A90-BA7E-1EA2-3486955EA032}"/>
          </ac:spMkLst>
        </pc:spChg>
      </pc:sldChg>
      <pc:sldChg chg="modSp del">
        <pc:chgData name="Yoel Kortick" userId="167978f5-7f40-4909-85d5-d4149554ad4e" providerId="ADAL" clId="{AC0AA298-EED5-4A7B-8E9A-B03F65E33ABB}" dt="2024-07-04T06:56:13.983" v="1897" actId="47"/>
        <pc:sldMkLst>
          <pc:docMk/>
          <pc:sldMk cId="324569385" sldId="741"/>
        </pc:sldMkLst>
        <pc:spChg chg="mod">
          <ac:chgData name="Yoel Kortick" userId="167978f5-7f40-4909-85d5-d4149554ad4e" providerId="ADAL" clId="{AC0AA298-EED5-4A7B-8E9A-B03F65E33ABB}" dt="2024-07-04T06:11:20.676" v="566"/>
          <ac:spMkLst>
            <pc:docMk/>
            <pc:sldMk cId="324569385" sldId="741"/>
            <ac:spMk id="10" creationId="{4C5297D4-1A90-BA7E-1EA2-3486955EA032}"/>
          </ac:spMkLst>
        </pc:spChg>
      </pc:sldChg>
      <pc:sldChg chg="modSp del">
        <pc:chgData name="Yoel Kortick" userId="167978f5-7f40-4909-85d5-d4149554ad4e" providerId="ADAL" clId="{AC0AA298-EED5-4A7B-8E9A-B03F65E33ABB}" dt="2024-07-04T06:56:14.893" v="1898" actId="47"/>
        <pc:sldMkLst>
          <pc:docMk/>
          <pc:sldMk cId="2250417855" sldId="742"/>
        </pc:sldMkLst>
        <pc:spChg chg="mod">
          <ac:chgData name="Yoel Kortick" userId="167978f5-7f40-4909-85d5-d4149554ad4e" providerId="ADAL" clId="{AC0AA298-EED5-4A7B-8E9A-B03F65E33ABB}" dt="2024-07-04T06:11:20.676" v="566"/>
          <ac:spMkLst>
            <pc:docMk/>
            <pc:sldMk cId="2250417855" sldId="742"/>
            <ac:spMk id="10" creationId="{4C5297D4-1A90-BA7E-1EA2-3486955EA032}"/>
          </ac:spMkLst>
        </pc:spChg>
      </pc:sldChg>
      <pc:sldChg chg="modSp del">
        <pc:chgData name="Yoel Kortick" userId="167978f5-7f40-4909-85d5-d4149554ad4e" providerId="ADAL" clId="{AC0AA298-EED5-4A7B-8E9A-B03F65E33ABB}" dt="2024-07-04T06:56:15.709" v="1899" actId="47"/>
        <pc:sldMkLst>
          <pc:docMk/>
          <pc:sldMk cId="6338821" sldId="743"/>
        </pc:sldMkLst>
        <pc:spChg chg="mod">
          <ac:chgData name="Yoel Kortick" userId="167978f5-7f40-4909-85d5-d4149554ad4e" providerId="ADAL" clId="{AC0AA298-EED5-4A7B-8E9A-B03F65E33ABB}" dt="2024-07-04T06:11:20.676" v="566"/>
          <ac:spMkLst>
            <pc:docMk/>
            <pc:sldMk cId="6338821" sldId="743"/>
            <ac:spMk id="10" creationId="{4C5297D4-1A90-BA7E-1EA2-3486955EA032}"/>
          </ac:spMkLst>
        </pc:spChg>
      </pc:sldChg>
      <pc:sldChg chg="addSp delSp modSp mod">
        <pc:chgData name="Yoel Kortick" userId="167978f5-7f40-4909-85d5-d4149554ad4e" providerId="ADAL" clId="{AC0AA298-EED5-4A7B-8E9A-B03F65E33ABB}" dt="2024-07-05T05:11:31.501" v="7933" actId="1076"/>
        <pc:sldMkLst>
          <pc:docMk/>
          <pc:sldMk cId="255888119" sldId="744"/>
        </pc:sldMkLst>
        <pc:spChg chg="add mod">
          <ac:chgData name="Yoel Kortick" userId="167978f5-7f40-4909-85d5-d4149554ad4e" providerId="ADAL" clId="{AC0AA298-EED5-4A7B-8E9A-B03F65E33ABB}" dt="2024-07-05T05:11:31.501" v="7933" actId="1076"/>
          <ac:spMkLst>
            <pc:docMk/>
            <pc:sldMk cId="255888119" sldId="744"/>
            <ac:spMk id="3" creationId="{6EC7C6A2-22FB-FA79-20D6-63943A48EF37}"/>
          </ac:spMkLst>
        </pc:spChg>
        <pc:spChg chg="add del mod">
          <ac:chgData name="Yoel Kortick" userId="167978f5-7f40-4909-85d5-d4149554ad4e" providerId="ADAL" clId="{AC0AA298-EED5-4A7B-8E9A-B03F65E33ABB}" dt="2024-07-04T06:52:27.883" v="1637" actId="478"/>
          <ac:spMkLst>
            <pc:docMk/>
            <pc:sldMk cId="255888119" sldId="744"/>
            <ac:spMk id="3" creationId="{795F6EB5-52CD-19C1-6A2C-437F5CB5752C}"/>
          </ac:spMkLst>
        </pc:spChg>
        <pc:spChg chg="add mod">
          <ac:chgData name="Yoel Kortick" userId="167978f5-7f40-4909-85d5-d4149554ad4e" providerId="ADAL" clId="{AC0AA298-EED5-4A7B-8E9A-B03F65E33ABB}" dt="2024-07-04T06:55:26.589" v="1887" actId="14100"/>
          <ac:spMkLst>
            <pc:docMk/>
            <pc:sldMk cId="255888119" sldId="744"/>
            <ac:spMk id="6" creationId="{F2FF2428-B351-EB4E-28AF-AC9FB4E84198}"/>
          </ac:spMkLst>
        </pc:spChg>
        <pc:spChg chg="mod">
          <ac:chgData name="Yoel Kortick" userId="167978f5-7f40-4909-85d5-d4149554ad4e" providerId="ADAL" clId="{AC0AA298-EED5-4A7B-8E9A-B03F65E33ABB}" dt="2024-07-04T13:20:50.440" v="3902" actId="20577"/>
          <ac:spMkLst>
            <pc:docMk/>
            <pc:sldMk cId="255888119" sldId="744"/>
            <ac:spMk id="10" creationId="{4C5297D4-1A90-BA7E-1EA2-3486955EA032}"/>
          </ac:spMkLst>
        </pc:spChg>
        <pc:spChg chg="del">
          <ac:chgData name="Yoel Kortick" userId="167978f5-7f40-4909-85d5-d4149554ad4e" providerId="ADAL" clId="{AC0AA298-EED5-4A7B-8E9A-B03F65E33ABB}" dt="2024-07-04T06:52:26.718" v="1636" actId="478"/>
          <ac:spMkLst>
            <pc:docMk/>
            <pc:sldMk cId="255888119" sldId="744"/>
            <ac:spMk id="11" creationId="{1ACE3884-5DD3-4F86-13C6-FF34F1D35C8C}"/>
          </ac:spMkLst>
        </pc:spChg>
        <pc:spChg chg="add">
          <ac:chgData name="Yoel Kortick" userId="167978f5-7f40-4909-85d5-d4149554ad4e" providerId="ADAL" clId="{AC0AA298-EED5-4A7B-8E9A-B03F65E33ABB}" dt="2024-07-04T06:55:57.318" v="1890" actId="11529"/>
          <ac:spMkLst>
            <pc:docMk/>
            <pc:sldMk cId="255888119" sldId="744"/>
            <ac:spMk id="12" creationId="{8B0F219A-10E2-BE45-1A43-0F1797CF95E3}"/>
          </ac:spMkLst>
        </pc:spChg>
        <pc:picChg chg="add mod">
          <ac:chgData name="Yoel Kortick" userId="167978f5-7f40-4909-85d5-d4149554ad4e" providerId="ADAL" clId="{AC0AA298-EED5-4A7B-8E9A-B03F65E33ABB}" dt="2024-07-05T05:10:47.902" v="7874" actId="1076"/>
          <ac:picMkLst>
            <pc:docMk/>
            <pc:sldMk cId="255888119" sldId="744"/>
            <ac:picMk id="5" creationId="{8E685F7B-40B9-A3D8-C821-2576FD909FED}"/>
          </ac:picMkLst>
        </pc:picChg>
        <pc:cxnChg chg="add mod">
          <ac:chgData name="Yoel Kortick" userId="167978f5-7f40-4909-85d5-d4149554ad4e" providerId="ADAL" clId="{AC0AA298-EED5-4A7B-8E9A-B03F65E33ABB}" dt="2024-07-05T05:11:29.014" v="7932" actId="14100"/>
          <ac:cxnSpMkLst>
            <pc:docMk/>
            <pc:sldMk cId="255888119" sldId="744"/>
            <ac:cxnSpMk id="2" creationId="{21D28F7E-873F-C215-249F-F744568CAA60}"/>
          </ac:cxnSpMkLst>
        </pc:cxnChg>
        <pc:cxnChg chg="add">
          <ac:chgData name="Yoel Kortick" userId="167978f5-7f40-4909-85d5-d4149554ad4e" providerId="ADAL" clId="{AC0AA298-EED5-4A7B-8E9A-B03F65E33ABB}" dt="2024-07-04T06:55:36.168" v="1888" actId="11529"/>
          <ac:cxnSpMkLst>
            <pc:docMk/>
            <pc:sldMk cId="255888119" sldId="744"/>
            <ac:cxnSpMk id="8" creationId="{A13B508F-64E2-BFDA-162D-1E43E7E6836D}"/>
          </ac:cxnSpMkLst>
        </pc:cxnChg>
      </pc:sldChg>
      <pc:sldChg chg="modSp del">
        <pc:chgData name="Yoel Kortick" userId="167978f5-7f40-4909-85d5-d4149554ad4e" providerId="ADAL" clId="{AC0AA298-EED5-4A7B-8E9A-B03F65E33ABB}" dt="2024-07-04T06:56:02.848" v="1891" actId="47"/>
        <pc:sldMkLst>
          <pc:docMk/>
          <pc:sldMk cId="1201906778" sldId="745"/>
        </pc:sldMkLst>
        <pc:spChg chg="mod">
          <ac:chgData name="Yoel Kortick" userId="167978f5-7f40-4909-85d5-d4149554ad4e" providerId="ADAL" clId="{AC0AA298-EED5-4A7B-8E9A-B03F65E33ABB}" dt="2024-07-04T06:11:20.676" v="566"/>
          <ac:spMkLst>
            <pc:docMk/>
            <pc:sldMk cId="1201906778" sldId="745"/>
            <ac:spMk id="10" creationId="{4C5297D4-1A90-BA7E-1EA2-3486955EA032}"/>
          </ac:spMkLst>
        </pc:spChg>
      </pc:sldChg>
      <pc:sldChg chg="del">
        <pc:chgData name="Yoel Kortick" userId="167978f5-7f40-4909-85d5-d4149554ad4e" providerId="ADAL" clId="{AC0AA298-EED5-4A7B-8E9A-B03F65E33ABB}" dt="2024-07-04T07:09:49.826" v="1906" actId="47"/>
        <pc:sldMkLst>
          <pc:docMk/>
          <pc:sldMk cId="3942690071" sldId="746"/>
        </pc:sldMkLst>
      </pc:sldChg>
      <pc:sldChg chg="del">
        <pc:chgData name="Yoel Kortick" userId="167978f5-7f40-4909-85d5-d4149554ad4e" providerId="ADAL" clId="{AC0AA298-EED5-4A7B-8E9A-B03F65E33ABB}" dt="2024-07-04T07:09:50.221" v="1907" actId="47"/>
        <pc:sldMkLst>
          <pc:docMk/>
          <pc:sldMk cId="3537061899" sldId="747"/>
        </pc:sldMkLst>
      </pc:sldChg>
      <pc:sldChg chg="del">
        <pc:chgData name="Yoel Kortick" userId="167978f5-7f40-4909-85d5-d4149554ad4e" providerId="ADAL" clId="{AC0AA298-EED5-4A7B-8E9A-B03F65E33ABB}" dt="2024-07-04T07:09:50.555" v="1908" actId="47"/>
        <pc:sldMkLst>
          <pc:docMk/>
          <pc:sldMk cId="2674239236" sldId="748"/>
        </pc:sldMkLst>
      </pc:sldChg>
      <pc:sldChg chg="del">
        <pc:chgData name="Yoel Kortick" userId="167978f5-7f40-4909-85d5-d4149554ad4e" providerId="ADAL" clId="{AC0AA298-EED5-4A7B-8E9A-B03F65E33ABB}" dt="2024-07-04T07:09:50.905" v="1909" actId="47"/>
        <pc:sldMkLst>
          <pc:docMk/>
          <pc:sldMk cId="3846019292" sldId="749"/>
        </pc:sldMkLst>
      </pc:sldChg>
      <pc:sldChg chg="del">
        <pc:chgData name="Yoel Kortick" userId="167978f5-7f40-4909-85d5-d4149554ad4e" providerId="ADAL" clId="{AC0AA298-EED5-4A7B-8E9A-B03F65E33ABB}" dt="2024-07-04T07:09:51.357" v="1910" actId="47"/>
        <pc:sldMkLst>
          <pc:docMk/>
          <pc:sldMk cId="366716376" sldId="750"/>
        </pc:sldMkLst>
      </pc:sldChg>
      <pc:sldChg chg="del">
        <pc:chgData name="Yoel Kortick" userId="167978f5-7f40-4909-85d5-d4149554ad4e" providerId="ADAL" clId="{AC0AA298-EED5-4A7B-8E9A-B03F65E33ABB}" dt="2024-07-04T07:09:51.712" v="1911" actId="47"/>
        <pc:sldMkLst>
          <pc:docMk/>
          <pc:sldMk cId="4224374813" sldId="751"/>
        </pc:sldMkLst>
      </pc:sldChg>
      <pc:sldChg chg="del">
        <pc:chgData name="Yoel Kortick" userId="167978f5-7f40-4909-85d5-d4149554ad4e" providerId="ADAL" clId="{AC0AA298-EED5-4A7B-8E9A-B03F65E33ABB}" dt="2024-07-04T07:09:52.111" v="1912" actId="47"/>
        <pc:sldMkLst>
          <pc:docMk/>
          <pc:sldMk cId="2832285688" sldId="752"/>
        </pc:sldMkLst>
      </pc:sldChg>
      <pc:sldChg chg="del">
        <pc:chgData name="Yoel Kortick" userId="167978f5-7f40-4909-85d5-d4149554ad4e" providerId="ADAL" clId="{AC0AA298-EED5-4A7B-8E9A-B03F65E33ABB}" dt="2024-07-04T07:09:52.510" v="1913" actId="47"/>
        <pc:sldMkLst>
          <pc:docMk/>
          <pc:sldMk cId="276404225" sldId="753"/>
        </pc:sldMkLst>
      </pc:sldChg>
      <pc:sldChg chg="del">
        <pc:chgData name="Yoel Kortick" userId="167978f5-7f40-4909-85d5-d4149554ad4e" providerId="ADAL" clId="{AC0AA298-EED5-4A7B-8E9A-B03F65E33ABB}" dt="2024-07-04T07:09:52.884" v="1914" actId="47"/>
        <pc:sldMkLst>
          <pc:docMk/>
          <pc:sldMk cId="929827221" sldId="754"/>
        </pc:sldMkLst>
      </pc:sldChg>
      <pc:sldChg chg="del">
        <pc:chgData name="Yoel Kortick" userId="167978f5-7f40-4909-85d5-d4149554ad4e" providerId="ADAL" clId="{AC0AA298-EED5-4A7B-8E9A-B03F65E33ABB}" dt="2024-07-04T07:09:53.310" v="1915" actId="47"/>
        <pc:sldMkLst>
          <pc:docMk/>
          <pc:sldMk cId="3679156355" sldId="755"/>
        </pc:sldMkLst>
      </pc:sldChg>
      <pc:sldChg chg="del">
        <pc:chgData name="Yoel Kortick" userId="167978f5-7f40-4909-85d5-d4149554ad4e" providerId="ADAL" clId="{AC0AA298-EED5-4A7B-8E9A-B03F65E33ABB}" dt="2024-07-04T07:09:53.740" v="1916" actId="47"/>
        <pc:sldMkLst>
          <pc:docMk/>
          <pc:sldMk cId="4087801040" sldId="756"/>
        </pc:sldMkLst>
      </pc:sldChg>
      <pc:sldChg chg="del">
        <pc:chgData name="Yoel Kortick" userId="167978f5-7f40-4909-85d5-d4149554ad4e" providerId="ADAL" clId="{AC0AA298-EED5-4A7B-8E9A-B03F65E33ABB}" dt="2024-07-04T07:09:54.130" v="1917" actId="47"/>
        <pc:sldMkLst>
          <pc:docMk/>
          <pc:sldMk cId="805533115" sldId="757"/>
        </pc:sldMkLst>
      </pc:sldChg>
      <pc:sldChg chg="del">
        <pc:chgData name="Yoel Kortick" userId="167978f5-7f40-4909-85d5-d4149554ad4e" providerId="ADAL" clId="{AC0AA298-EED5-4A7B-8E9A-B03F65E33ABB}" dt="2024-07-04T07:09:54.522" v="1918" actId="47"/>
        <pc:sldMkLst>
          <pc:docMk/>
          <pc:sldMk cId="1584238136" sldId="758"/>
        </pc:sldMkLst>
      </pc:sldChg>
      <pc:sldChg chg="modSp mod">
        <pc:chgData name="Yoel Kortick" userId="167978f5-7f40-4909-85d5-d4149554ad4e" providerId="ADAL" clId="{AC0AA298-EED5-4A7B-8E9A-B03F65E33ABB}" dt="2024-07-04T07:10:21.762" v="1921"/>
        <pc:sldMkLst>
          <pc:docMk/>
          <pc:sldMk cId="205476733" sldId="759"/>
        </pc:sldMkLst>
        <pc:spChg chg="mod">
          <ac:chgData name="Yoel Kortick" userId="167978f5-7f40-4909-85d5-d4149554ad4e" providerId="ADAL" clId="{AC0AA298-EED5-4A7B-8E9A-B03F65E33ABB}" dt="2024-07-04T07:10:21.762" v="1921"/>
          <ac:spMkLst>
            <pc:docMk/>
            <pc:sldMk cId="205476733" sldId="759"/>
            <ac:spMk id="13" creationId="{F4F9CE6C-EB7E-DBFE-C77E-B97A93A03817}"/>
          </ac:spMkLst>
        </pc:spChg>
      </pc:sldChg>
      <pc:sldChg chg="modSp del">
        <pc:chgData name="Yoel Kortick" userId="167978f5-7f40-4909-85d5-d4149554ad4e" providerId="ADAL" clId="{AC0AA298-EED5-4A7B-8E9A-B03F65E33ABB}" dt="2024-07-04T11:43:59.709" v="2719" actId="47"/>
        <pc:sldMkLst>
          <pc:docMk/>
          <pc:sldMk cId="276697116" sldId="760"/>
        </pc:sldMkLst>
        <pc:spChg chg="mod">
          <ac:chgData name="Yoel Kortick" userId="167978f5-7f40-4909-85d5-d4149554ad4e" providerId="ADAL" clId="{AC0AA298-EED5-4A7B-8E9A-B03F65E33ABB}" dt="2024-07-04T07:10:21.762" v="1921"/>
          <ac:spMkLst>
            <pc:docMk/>
            <pc:sldMk cId="276697116" sldId="760"/>
            <ac:spMk id="10" creationId="{4C5297D4-1A90-BA7E-1EA2-3486955EA032}"/>
          </ac:spMkLst>
        </pc:spChg>
      </pc:sldChg>
      <pc:sldChg chg="modSp del">
        <pc:chgData name="Yoel Kortick" userId="167978f5-7f40-4909-85d5-d4149554ad4e" providerId="ADAL" clId="{AC0AA298-EED5-4A7B-8E9A-B03F65E33ABB}" dt="2024-07-04T11:44:01.174" v="2720" actId="47"/>
        <pc:sldMkLst>
          <pc:docMk/>
          <pc:sldMk cId="674158445" sldId="761"/>
        </pc:sldMkLst>
        <pc:spChg chg="mod">
          <ac:chgData name="Yoel Kortick" userId="167978f5-7f40-4909-85d5-d4149554ad4e" providerId="ADAL" clId="{AC0AA298-EED5-4A7B-8E9A-B03F65E33ABB}" dt="2024-07-04T07:10:21.762" v="1921"/>
          <ac:spMkLst>
            <pc:docMk/>
            <pc:sldMk cId="674158445" sldId="761"/>
            <ac:spMk id="10" creationId="{4C5297D4-1A90-BA7E-1EA2-3486955EA032}"/>
          </ac:spMkLst>
        </pc:spChg>
      </pc:sldChg>
      <pc:sldChg chg="addSp delSp modSp mod">
        <pc:chgData name="Yoel Kortick" userId="167978f5-7f40-4909-85d5-d4149554ad4e" providerId="ADAL" clId="{AC0AA298-EED5-4A7B-8E9A-B03F65E33ABB}" dt="2024-07-05T05:18:02.530" v="8166"/>
        <pc:sldMkLst>
          <pc:docMk/>
          <pc:sldMk cId="23362046" sldId="762"/>
        </pc:sldMkLst>
        <pc:spChg chg="del">
          <ac:chgData name="Yoel Kortick" userId="167978f5-7f40-4909-85d5-d4149554ad4e" providerId="ADAL" clId="{AC0AA298-EED5-4A7B-8E9A-B03F65E33ABB}" dt="2024-07-04T07:23:24.094" v="1925" actId="478"/>
          <ac:spMkLst>
            <pc:docMk/>
            <pc:sldMk cId="23362046" sldId="762"/>
            <ac:spMk id="4" creationId="{7607213B-A963-BD4C-C936-731C92C95FE4}"/>
          </ac:spMkLst>
        </pc:spChg>
        <pc:spChg chg="add del mod">
          <ac:chgData name="Yoel Kortick" userId="167978f5-7f40-4909-85d5-d4149554ad4e" providerId="ADAL" clId="{AC0AA298-EED5-4A7B-8E9A-B03F65E33ABB}" dt="2024-07-04T07:23:20.803" v="1923" actId="478"/>
          <ac:spMkLst>
            <pc:docMk/>
            <pc:sldMk cId="23362046" sldId="762"/>
            <ac:spMk id="5" creationId="{6067F1CB-31BD-69C6-FB1E-3D2A8BA9327D}"/>
          </ac:spMkLst>
        </pc:spChg>
        <pc:spChg chg="mod">
          <ac:chgData name="Yoel Kortick" userId="167978f5-7f40-4909-85d5-d4149554ad4e" providerId="ADAL" clId="{AC0AA298-EED5-4A7B-8E9A-B03F65E33ABB}" dt="2024-07-04T07:10:21.762" v="1921"/>
          <ac:spMkLst>
            <pc:docMk/>
            <pc:sldMk cId="23362046" sldId="762"/>
            <ac:spMk id="10" creationId="{4C5297D4-1A90-BA7E-1EA2-3486955EA032}"/>
          </ac:spMkLst>
        </pc:spChg>
        <pc:spChg chg="del mod">
          <ac:chgData name="Yoel Kortick" userId="167978f5-7f40-4909-85d5-d4149554ad4e" providerId="ADAL" clId="{AC0AA298-EED5-4A7B-8E9A-B03F65E33ABB}" dt="2024-07-04T07:23:19.951" v="1922" actId="478"/>
          <ac:spMkLst>
            <pc:docMk/>
            <pc:sldMk cId="23362046" sldId="762"/>
            <ac:spMk id="11" creationId="{1ACE3884-5DD3-4F86-13C6-FF34F1D35C8C}"/>
          </ac:spMkLst>
        </pc:spChg>
        <pc:graphicFrameChg chg="add mod modGraphic">
          <ac:chgData name="Yoel Kortick" userId="167978f5-7f40-4909-85d5-d4149554ad4e" providerId="ADAL" clId="{AC0AA298-EED5-4A7B-8E9A-B03F65E33ABB}" dt="2024-07-05T05:18:02.530" v="8166"/>
          <ac:graphicFrameMkLst>
            <pc:docMk/>
            <pc:sldMk cId="23362046" sldId="762"/>
            <ac:graphicFrameMk id="6" creationId="{21A1D94E-4131-9E46-511B-66B56A3ACD77}"/>
          </ac:graphicFrameMkLst>
        </pc:graphicFrameChg>
        <pc:picChg chg="del">
          <ac:chgData name="Yoel Kortick" userId="167978f5-7f40-4909-85d5-d4149554ad4e" providerId="ADAL" clId="{AC0AA298-EED5-4A7B-8E9A-B03F65E33ABB}" dt="2024-07-04T07:23:22.172" v="1924" actId="478"/>
          <ac:picMkLst>
            <pc:docMk/>
            <pc:sldMk cId="23362046" sldId="762"/>
            <ac:picMk id="3" creationId="{F3F72FC9-BCDB-F0B7-0D88-60F1DCFD6369}"/>
          </ac:picMkLst>
        </pc:picChg>
      </pc:sldChg>
      <pc:sldChg chg="modSp del">
        <pc:chgData name="Yoel Kortick" userId="167978f5-7f40-4909-85d5-d4149554ad4e" providerId="ADAL" clId="{AC0AA298-EED5-4A7B-8E9A-B03F65E33ABB}" dt="2024-07-04T11:43:56.232" v="2717" actId="47"/>
        <pc:sldMkLst>
          <pc:docMk/>
          <pc:sldMk cId="161312639" sldId="763"/>
        </pc:sldMkLst>
        <pc:spChg chg="mod">
          <ac:chgData name="Yoel Kortick" userId="167978f5-7f40-4909-85d5-d4149554ad4e" providerId="ADAL" clId="{AC0AA298-EED5-4A7B-8E9A-B03F65E33ABB}" dt="2024-07-04T07:10:21.762" v="1921"/>
          <ac:spMkLst>
            <pc:docMk/>
            <pc:sldMk cId="161312639" sldId="763"/>
            <ac:spMk id="10" creationId="{4C5297D4-1A90-BA7E-1EA2-3486955EA032}"/>
          </ac:spMkLst>
        </pc:spChg>
      </pc:sldChg>
      <pc:sldChg chg="modSp del">
        <pc:chgData name="Yoel Kortick" userId="167978f5-7f40-4909-85d5-d4149554ad4e" providerId="ADAL" clId="{AC0AA298-EED5-4A7B-8E9A-B03F65E33ABB}" dt="2024-07-04T11:43:58.168" v="2718" actId="47"/>
        <pc:sldMkLst>
          <pc:docMk/>
          <pc:sldMk cId="3612287615" sldId="764"/>
        </pc:sldMkLst>
        <pc:spChg chg="mod">
          <ac:chgData name="Yoel Kortick" userId="167978f5-7f40-4909-85d5-d4149554ad4e" providerId="ADAL" clId="{AC0AA298-EED5-4A7B-8E9A-B03F65E33ABB}" dt="2024-07-04T07:10:21.762" v="1921"/>
          <ac:spMkLst>
            <pc:docMk/>
            <pc:sldMk cId="3612287615" sldId="764"/>
            <ac:spMk id="10" creationId="{4C5297D4-1A90-BA7E-1EA2-3486955EA032}"/>
          </ac:spMkLst>
        </pc:spChg>
      </pc:sldChg>
      <pc:sldChg chg="addSp delSp modSp mod">
        <pc:chgData name="Yoel Kortick" userId="167978f5-7f40-4909-85d5-d4149554ad4e" providerId="ADAL" clId="{AC0AA298-EED5-4A7B-8E9A-B03F65E33ABB}" dt="2024-07-05T05:12:50.772" v="8029" actId="1076"/>
        <pc:sldMkLst>
          <pc:docMk/>
          <pc:sldMk cId="912262870" sldId="765"/>
        </pc:sldMkLst>
        <pc:spChg chg="add mod">
          <ac:chgData name="Yoel Kortick" userId="167978f5-7f40-4909-85d5-d4149554ad4e" providerId="ADAL" clId="{AC0AA298-EED5-4A7B-8E9A-B03F65E33ABB}" dt="2024-07-05T02:21:42.758" v="4354" actId="14100"/>
          <ac:spMkLst>
            <pc:docMk/>
            <pc:sldMk cId="912262870" sldId="765"/>
            <ac:spMk id="2" creationId="{B86A9D2F-02ED-0FEC-601C-1D164B30CB89}"/>
          </ac:spMkLst>
        </pc:spChg>
        <pc:spChg chg="add mod">
          <ac:chgData name="Yoel Kortick" userId="167978f5-7f40-4909-85d5-d4149554ad4e" providerId="ADAL" clId="{AC0AA298-EED5-4A7B-8E9A-B03F65E33ABB}" dt="2024-07-05T05:12:50.772" v="8029" actId="1076"/>
          <ac:spMkLst>
            <pc:docMk/>
            <pc:sldMk cId="912262870" sldId="765"/>
            <ac:spMk id="3" creationId="{65A28DB1-4DA4-13BA-682C-C7AC649F498A}"/>
          </ac:spMkLst>
        </pc:spChg>
        <pc:spChg chg="mod">
          <ac:chgData name="Yoel Kortick" userId="167978f5-7f40-4909-85d5-d4149554ad4e" providerId="ADAL" clId="{AC0AA298-EED5-4A7B-8E9A-B03F65E33ABB}" dt="2024-07-04T11:22:51.688" v="2429" actId="14100"/>
          <ac:spMkLst>
            <pc:docMk/>
            <pc:sldMk cId="912262870" sldId="765"/>
            <ac:spMk id="4" creationId="{7607213B-A963-BD4C-C936-731C92C95FE4}"/>
          </ac:spMkLst>
        </pc:spChg>
        <pc:spChg chg="add mod">
          <ac:chgData name="Yoel Kortick" userId="167978f5-7f40-4909-85d5-d4149554ad4e" providerId="ADAL" clId="{AC0AA298-EED5-4A7B-8E9A-B03F65E33ABB}" dt="2024-07-04T11:23:00.206" v="2431" actId="14100"/>
          <ac:spMkLst>
            <pc:docMk/>
            <pc:sldMk cId="912262870" sldId="765"/>
            <ac:spMk id="6" creationId="{5A871B06-1565-6201-2DBC-0CCC99078A34}"/>
          </ac:spMkLst>
        </pc:spChg>
        <pc:spChg chg="mod">
          <ac:chgData name="Yoel Kortick" userId="167978f5-7f40-4909-85d5-d4149554ad4e" providerId="ADAL" clId="{AC0AA298-EED5-4A7B-8E9A-B03F65E33ABB}" dt="2024-07-04T07:10:21.762" v="1921"/>
          <ac:spMkLst>
            <pc:docMk/>
            <pc:sldMk cId="912262870" sldId="765"/>
            <ac:spMk id="10" creationId="{4C5297D4-1A90-BA7E-1EA2-3486955EA032}"/>
          </ac:spMkLst>
        </pc:spChg>
        <pc:spChg chg="mod">
          <ac:chgData name="Yoel Kortick" userId="167978f5-7f40-4909-85d5-d4149554ad4e" providerId="ADAL" clId="{AC0AA298-EED5-4A7B-8E9A-B03F65E33ABB}" dt="2024-07-04T11:21:28.886" v="2421" actId="255"/>
          <ac:spMkLst>
            <pc:docMk/>
            <pc:sldMk cId="912262870" sldId="765"/>
            <ac:spMk id="11" creationId="{1ACE3884-5DD3-4F86-13C6-FF34F1D35C8C}"/>
          </ac:spMkLst>
        </pc:spChg>
        <pc:picChg chg="del">
          <ac:chgData name="Yoel Kortick" userId="167978f5-7f40-4909-85d5-d4149554ad4e" providerId="ADAL" clId="{AC0AA298-EED5-4A7B-8E9A-B03F65E33ABB}" dt="2024-07-04T11:21:31.559" v="2422" actId="478"/>
          <ac:picMkLst>
            <pc:docMk/>
            <pc:sldMk cId="912262870" sldId="765"/>
            <ac:picMk id="3" creationId="{F3F72FC9-BCDB-F0B7-0D88-60F1DCFD6369}"/>
          </ac:picMkLst>
        </pc:picChg>
        <pc:picChg chg="add mod ord">
          <ac:chgData name="Yoel Kortick" userId="167978f5-7f40-4909-85d5-d4149554ad4e" providerId="ADAL" clId="{AC0AA298-EED5-4A7B-8E9A-B03F65E33ABB}" dt="2024-07-04T11:22:42.185" v="2427" actId="167"/>
          <ac:picMkLst>
            <pc:docMk/>
            <pc:sldMk cId="912262870" sldId="765"/>
            <ac:picMk id="5" creationId="{C4AAAE9A-9FE4-C5FE-3C2A-A99A7ABE2BEA}"/>
          </ac:picMkLst>
        </pc:picChg>
      </pc:sldChg>
      <pc:sldChg chg="modSp mod">
        <pc:chgData name="Yoel Kortick" userId="167978f5-7f40-4909-85d5-d4149554ad4e" providerId="ADAL" clId="{AC0AA298-EED5-4A7B-8E9A-B03F65E33ABB}" dt="2024-07-05T04:50:44.585" v="7193"/>
        <pc:sldMkLst>
          <pc:docMk/>
          <pc:sldMk cId="2013336910" sldId="766"/>
        </pc:sldMkLst>
        <pc:spChg chg="mod">
          <ac:chgData name="Yoel Kortick" userId="167978f5-7f40-4909-85d5-d4149554ad4e" providerId="ADAL" clId="{AC0AA298-EED5-4A7B-8E9A-B03F65E33ABB}" dt="2024-07-05T04:50:44.585" v="7193"/>
          <ac:spMkLst>
            <pc:docMk/>
            <pc:sldMk cId="2013336910" sldId="766"/>
            <ac:spMk id="13" creationId="{F4F9CE6C-EB7E-DBFE-C77E-B97A93A03817}"/>
          </ac:spMkLst>
        </pc:spChg>
      </pc:sldChg>
      <pc:sldChg chg="addSp delSp modSp mod">
        <pc:chgData name="Yoel Kortick" userId="167978f5-7f40-4909-85d5-d4149554ad4e" providerId="ADAL" clId="{AC0AA298-EED5-4A7B-8E9A-B03F65E33ABB}" dt="2024-07-05T05:17:33.845" v="8165" actId="14100"/>
        <pc:sldMkLst>
          <pc:docMk/>
          <pc:sldMk cId="1368566295" sldId="767"/>
        </pc:sldMkLst>
        <pc:spChg chg="del">
          <ac:chgData name="Yoel Kortick" userId="167978f5-7f40-4909-85d5-d4149554ad4e" providerId="ADAL" clId="{AC0AA298-EED5-4A7B-8E9A-B03F65E33ABB}" dt="2024-07-04T11:58:05.448" v="2819" actId="478"/>
          <ac:spMkLst>
            <pc:docMk/>
            <pc:sldMk cId="1368566295" sldId="767"/>
            <ac:spMk id="4" creationId="{7607213B-A963-BD4C-C936-731C92C95FE4}"/>
          </ac:spMkLst>
        </pc:spChg>
        <pc:spChg chg="mod">
          <ac:chgData name="Yoel Kortick" userId="167978f5-7f40-4909-85d5-d4149554ad4e" providerId="ADAL" clId="{AC0AA298-EED5-4A7B-8E9A-B03F65E33ABB}" dt="2024-07-05T04:50:44.585" v="7193"/>
          <ac:spMkLst>
            <pc:docMk/>
            <pc:sldMk cId="1368566295" sldId="767"/>
            <ac:spMk id="10" creationId="{4C5297D4-1A90-BA7E-1EA2-3486955EA032}"/>
          </ac:spMkLst>
        </pc:spChg>
        <pc:spChg chg="mod">
          <ac:chgData name="Yoel Kortick" userId="167978f5-7f40-4909-85d5-d4149554ad4e" providerId="ADAL" clId="{AC0AA298-EED5-4A7B-8E9A-B03F65E33ABB}" dt="2024-07-05T05:17:33.845" v="8165" actId="14100"/>
          <ac:spMkLst>
            <pc:docMk/>
            <pc:sldMk cId="1368566295" sldId="767"/>
            <ac:spMk id="11" creationId="{1ACE3884-5DD3-4F86-13C6-FF34F1D35C8C}"/>
          </ac:spMkLst>
        </pc:spChg>
        <pc:spChg chg="add mod">
          <ac:chgData name="Yoel Kortick" userId="167978f5-7f40-4909-85d5-d4149554ad4e" providerId="ADAL" clId="{AC0AA298-EED5-4A7B-8E9A-B03F65E33ABB}" dt="2024-07-05T05:17:29.137" v="8164" actId="1036"/>
          <ac:spMkLst>
            <pc:docMk/>
            <pc:sldMk cId="1368566295" sldId="767"/>
            <ac:spMk id="14" creationId="{06B42F43-FCE9-5EE2-06A9-D183AD6ED965}"/>
          </ac:spMkLst>
        </pc:spChg>
        <pc:spChg chg="add mod">
          <ac:chgData name="Yoel Kortick" userId="167978f5-7f40-4909-85d5-d4149554ad4e" providerId="ADAL" clId="{AC0AA298-EED5-4A7B-8E9A-B03F65E33ABB}" dt="2024-07-05T05:17:29.137" v="8164" actId="1036"/>
          <ac:spMkLst>
            <pc:docMk/>
            <pc:sldMk cId="1368566295" sldId="767"/>
            <ac:spMk id="15" creationId="{F55A2D0B-BFD3-CD66-FF41-1B715F0C5B4A}"/>
          </ac:spMkLst>
        </pc:spChg>
        <pc:spChg chg="add mod">
          <ac:chgData name="Yoel Kortick" userId="167978f5-7f40-4909-85d5-d4149554ad4e" providerId="ADAL" clId="{AC0AA298-EED5-4A7B-8E9A-B03F65E33ABB}" dt="2024-07-05T05:17:29.137" v="8164" actId="1036"/>
          <ac:spMkLst>
            <pc:docMk/>
            <pc:sldMk cId="1368566295" sldId="767"/>
            <ac:spMk id="16" creationId="{E103E719-FFAE-947D-5B84-21046BFD9088}"/>
          </ac:spMkLst>
        </pc:spChg>
        <pc:spChg chg="add mod">
          <ac:chgData name="Yoel Kortick" userId="167978f5-7f40-4909-85d5-d4149554ad4e" providerId="ADAL" clId="{AC0AA298-EED5-4A7B-8E9A-B03F65E33ABB}" dt="2024-07-05T05:17:29.137" v="8164" actId="1036"/>
          <ac:spMkLst>
            <pc:docMk/>
            <pc:sldMk cId="1368566295" sldId="767"/>
            <ac:spMk id="17" creationId="{9FFC857C-E785-E3DD-DB57-C27F44CC44CF}"/>
          </ac:spMkLst>
        </pc:spChg>
        <pc:spChg chg="add del mod">
          <ac:chgData name="Yoel Kortick" userId="167978f5-7f40-4909-85d5-d4149554ad4e" providerId="ADAL" clId="{AC0AA298-EED5-4A7B-8E9A-B03F65E33ABB}" dt="2024-07-04T12:10:51.323" v="3505" actId="478"/>
          <ac:spMkLst>
            <pc:docMk/>
            <pc:sldMk cId="1368566295" sldId="767"/>
            <ac:spMk id="18" creationId="{D8B2CEA3-5BC3-3DB0-28AB-51B15224D488}"/>
          </ac:spMkLst>
        </pc:spChg>
        <pc:graphicFrameChg chg="add mod">
          <ac:chgData name="Yoel Kortick" userId="167978f5-7f40-4909-85d5-d4149554ad4e" providerId="ADAL" clId="{AC0AA298-EED5-4A7B-8E9A-B03F65E33ABB}" dt="2024-07-04T11:55:52.168" v="2747"/>
          <ac:graphicFrameMkLst>
            <pc:docMk/>
            <pc:sldMk cId="1368566295" sldId="767"/>
            <ac:graphicFrameMk id="2" creationId="{498C7A7B-B2D3-7175-5732-E1344C20D2DD}"/>
          </ac:graphicFrameMkLst>
        </pc:graphicFrameChg>
        <pc:picChg chg="del">
          <ac:chgData name="Yoel Kortick" userId="167978f5-7f40-4909-85d5-d4149554ad4e" providerId="ADAL" clId="{AC0AA298-EED5-4A7B-8E9A-B03F65E33ABB}" dt="2024-07-04T11:58:02.692" v="2818" actId="478"/>
          <ac:picMkLst>
            <pc:docMk/>
            <pc:sldMk cId="1368566295" sldId="767"/>
            <ac:picMk id="5" creationId="{74D95C09-4F7B-27E8-0754-0845FAEA7BA4}"/>
          </ac:picMkLst>
        </pc:picChg>
        <pc:picChg chg="add mod">
          <ac:chgData name="Yoel Kortick" userId="167978f5-7f40-4909-85d5-d4149554ad4e" providerId="ADAL" clId="{AC0AA298-EED5-4A7B-8E9A-B03F65E33ABB}" dt="2024-07-05T05:17:29.137" v="8164" actId="1036"/>
          <ac:picMkLst>
            <pc:docMk/>
            <pc:sldMk cId="1368566295" sldId="767"/>
            <ac:picMk id="6" creationId="{F537C5B0-7896-D63F-4317-28ADAE09DAAF}"/>
          </ac:picMkLst>
        </pc:picChg>
        <pc:picChg chg="add del mod">
          <ac:chgData name="Yoel Kortick" userId="167978f5-7f40-4909-85d5-d4149554ad4e" providerId="ADAL" clId="{AC0AA298-EED5-4A7B-8E9A-B03F65E33ABB}" dt="2024-07-04T12:03:14.033" v="3027" actId="478"/>
          <ac:picMkLst>
            <pc:docMk/>
            <pc:sldMk cId="1368566295" sldId="767"/>
            <ac:picMk id="8" creationId="{E4EE150C-8BB2-14D2-6E8E-537D66A13769}"/>
          </ac:picMkLst>
        </pc:picChg>
        <pc:picChg chg="add mod">
          <ac:chgData name="Yoel Kortick" userId="167978f5-7f40-4909-85d5-d4149554ad4e" providerId="ADAL" clId="{AC0AA298-EED5-4A7B-8E9A-B03F65E33ABB}" dt="2024-07-05T05:17:29.137" v="8164" actId="1036"/>
          <ac:picMkLst>
            <pc:docMk/>
            <pc:sldMk cId="1368566295" sldId="767"/>
            <ac:picMk id="13" creationId="{A9433C50-68F8-5D8A-DD7D-317CB95C212B}"/>
          </ac:picMkLst>
        </pc:picChg>
      </pc:sldChg>
      <pc:sldChg chg="modSp del">
        <pc:chgData name="Yoel Kortick" userId="167978f5-7f40-4909-85d5-d4149554ad4e" providerId="ADAL" clId="{AC0AA298-EED5-4A7B-8E9A-B03F65E33ABB}" dt="2024-07-04T11:58:10.862" v="2820" actId="47"/>
        <pc:sldMkLst>
          <pc:docMk/>
          <pc:sldMk cId="3921944550" sldId="768"/>
        </pc:sldMkLst>
        <pc:spChg chg="mod">
          <ac:chgData name="Yoel Kortick" userId="167978f5-7f40-4909-85d5-d4149554ad4e" providerId="ADAL" clId="{AC0AA298-EED5-4A7B-8E9A-B03F65E33ABB}" dt="2024-07-04T11:54:27.781" v="2721"/>
          <ac:spMkLst>
            <pc:docMk/>
            <pc:sldMk cId="3921944550" sldId="768"/>
            <ac:spMk id="10" creationId="{4C5297D4-1A90-BA7E-1EA2-3486955EA032}"/>
          </ac:spMkLst>
        </pc:spChg>
      </pc:sldChg>
      <pc:sldChg chg="addSp delSp modSp mod">
        <pc:chgData name="Yoel Kortick" userId="167978f5-7f40-4909-85d5-d4149554ad4e" providerId="ADAL" clId="{AC0AA298-EED5-4A7B-8E9A-B03F65E33ABB}" dt="2024-07-05T04:50:44.585" v="7193"/>
        <pc:sldMkLst>
          <pc:docMk/>
          <pc:sldMk cId="100619303" sldId="769"/>
        </pc:sldMkLst>
        <pc:spChg chg="mod">
          <ac:chgData name="Yoel Kortick" userId="167978f5-7f40-4909-85d5-d4149554ad4e" providerId="ADAL" clId="{AC0AA298-EED5-4A7B-8E9A-B03F65E33ABB}" dt="2024-07-04T11:58:39.750" v="2877" actId="14100"/>
          <ac:spMkLst>
            <pc:docMk/>
            <pc:sldMk cId="100619303" sldId="769"/>
            <ac:spMk id="4" creationId="{7607213B-A963-BD4C-C936-731C92C95FE4}"/>
          </ac:spMkLst>
        </pc:spChg>
        <pc:spChg chg="add mod">
          <ac:chgData name="Yoel Kortick" userId="167978f5-7f40-4909-85d5-d4149554ad4e" providerId="ADAL" clId="{AC0AA298-EED5-4A7B-8E9A-B03F65E33ABB}" dt="2024-07-04T11:58:44.642" v="2879" actId="14100"/>
          <ac:spMkLst>
            <pc:docMk/>
            <pc:sldMk cId="100619303" sldId="769"/>
            <ac:spMk id="6" creationId="{D877B6DB-8FC1-711E-5470-45127EFAC6BA}"/>
          </ac:spMkLst>
        </pc:spChg>
        <pc:spChg chg="add mod">
          <ac:chgData name="Yoel Kortick" userId="167978f5-7f40-4909-85d5-d4149554ad4e" providerId="ADAL" clId="{AC0AA298-EED5-4A7B-8E9A-B03F65E33ABB}" dt="2024-07-04T12:06:44.818" v="3316" actId="571"/>
          <ac:spMkLst>
            <pc:docMk/>
            <pc:sldMk cId="100619303" sldId="769"/>
            <ac:spMk id="7" creationId="{2CADB4BF-784E-7AB4-A997-0F7375129D60}"/>
          </ac:spMkLst>
        </pc:spChg>
        <pc:spChg chg="add mod">
          <ac:chgData name="Yoel Kortick" userId="167978f5-7f40-4909-85d5-d4149554ad4e" providerId="ADAL" clId="{AC0AA298-EED5-4A7B-8E9A-B03F65E33ABB}" dt="2024-07-04T12:10:55.715" v="3506"/>
          <ac:spMkLst>
            <pc:docMk/>
            <pc:sldMk cId="100619303" sldId="769"/>
            <ac:spMk id="8" creationId="{D7C73464-27C0-C901-E8AF-8B2E851808BE}"/>
          </ac:spMkLst>
        </pc:spChg>
        <pc:spChg chg="mod">
          <ac:chgData name="Yoel Kortick" userId="167978f5-7f40-4909-85d5-d4149554ad4e" providerId="ADAL" clId="{AC0AA298-EED5-4A7B-8E9A-B03F65E33ABB}" dt="2024-07-05T04:50:44.585" v="7193"/>
          <ac:spMkLst>
            <pc:docMk/>
            <pc:sldMk cId="100619303" sldId="769"/>
            <ac:spMk id="10" creationId="{4C5297D4-1A90-BA7E-1EA2-3486955EA032}"/>
          </ac:spMkLst>
        </pc:spChg>
        <pc:spChg chg="mod">
          <ac:chgData name="Yoel Kortick" userId="167978f5-7f40-4909-85d5-d4149554ad4e" providerId="ADAL" clId="{AC0AA298-EED5-4A7B-8E9A-B03F65E33ABB}" dt="2024-07-04T11:58:23.560" v="2870" actId="20577"/>
          <ac:spMkLst>
            <pc:docMk/>
            <pc:sldMk cId="100619303" sldId="769"/>
            <ac:spMk id="11" creationId="{1ACE3884-5DD3-4F86-13C6-FF34F1D35C8C}"/>
          </ac:spMkLst>
        </pc:spChg>
        <pc:picChg chg="del">
          <ac:chgData name="Yoel Kortick" userId="167978f5-7f40-4909-85d5-d4149554ad4e" providerId="ADAL" clId="{AC0AA298-EED5-4A7B-8E9A-B03F65E33ABB}" dt="2024-07-04T11:58:26.100" v="2871" actId="478"/>
          <ac:picMkLst>
            <pc:docMk/>
            <pc:sldMk cId="100619303" sldId="769"/>
            <ac:picMk id="3" creationId="{44E03476-AF8F-8E46-ABAD-98D022CCF7F5}"/>
          </ac:picMkLst>
        </pc:picChg>
        <pc:picChg chg="add del mod ord">
          <ac:chgData name="Yoel Kortick" userId="167978f5-7f40-4909-85d5-d4149554ad4e" providerId="ADAL" clId="{AC0AA298-EED5-4A7B-8E9A-B03F65E33ABB}" dt="2024-07-04T12:06:39.066" v="3315" actId="478"/>
          <ac:picMkLst>
            <pc:docMk/>
            <pc:sldMk cId="100619303" sldId="769"/>
            <ac:picMk id="5" creationId="{E4E22A31-FAF3-CB7D-9D63-8002EF1C289B}"/>
          </ac:picMkLst>
        </pc:picChg>
      </pc:sldChg>
      <pc:sldChg chg="modSp del">
        <pc:chgData name="Yoel Kortick" userId="167978f5-7f40-4909-85d5-d4149554ad4e" providerId="ADAL" clId="{AC0AA298-EED5-4A7B-8E9A-B03F65E33ABB}" dt="2024-07-04T12:12:20.019" v="3538" actId="47"/>
        <pc:sldMkLst>
          <pc:docMk/>
          <pc:sldMk cId="3840565703" sldId="770"/>
        </pc:sldMkLst>
        <pc:spChg chg="mod">
          <ac:chgData name="Yoel Kortick" userId="167978f5-7f40-4909-85d5-d4149554ad4e" providerId="ADAL" clId="{AC0AA298-EED5-4A7B-8E9A-B03F65E33ABB}" dt="2024-07-04T11:54:27.781" v="2721"/>
          <ac:spMkLst>
            <pc:docMk/>
            <pc:sldMk cId="3840565703" sldId="770"/>
            <ac:spMk id="10" creationId="{4C5297D4-1A90-BA7E-1EA2-3486955EA032}"/>
          </ac:spMkLst>
        </pc:spChg>
      </pc:sldChg>
      <pc:sldChg chg="del">
        <pc:chgData name="Yoel Kortick" userId="167978f5-7f40-4909-85d5-d4149554ad4e" providerId="ADAL" clId="{AC0AA298-EED5-4A7B-8E9A-B03F65E33ABB}" dt="2024-07-04T12:48:53.958" v="3798" actId="47"/>
        <pc:sldMkLst>
          <pc:docMk/>
          <pc:sldMk cId="3940799651" sldId="771"/>
        </pc:sldMkLst>
      </pc:sldChg>
      <pc:sldChg chg="del">
        <pc:chgData name="Yoel Kortick" userId="167978f5-7f40-4909-85d5-d4149554ad4e" providerId="ADAL" clId="{AC0AA298-EED5-4A7B-8E9A-B03F65E33ABB}" dt="2024-07-04T12:48:53.958" v="3798" actId="47"/>
        <pc:sldMkLst>
          <pc:docMk/>
          <pc:sldMk cId="4284624153" sldId="772"/>
        </pc:sldMkLst>
      </pc:sldChg>
      <pc:sldChg chg="del">
        <pc:chgData name="Yoel Kortick" userId="167978f5-7f40-4909-85d5-d4149554ad4e" providerId="ADAL" clId="{AC0AA298-EED5-4A7B-8E9A-B03F65E33ABB}" dt="2024-07-04T12:48:53.958" v="3798" actId="47"/>
        <pc:sldMkLst>
          <pc:docMk/>
          <pc:sldMk cId="2479596646" sldId="774"/>
        </pc:sldMkLst>
      </pc:sldChg>
      <pc:sldChg chg="del">
        <pc:chgData name="Yoel Kortick" userId="167978f5-7f40-4909-85d5-d4149554ad4e" providerId="ADAL" clId="{AC0AA298-EED5-4A7B-8E9A-B03F65E33ABB}" dt="2024-07-04T12:48:53.958" v="3798" actId="47"/>
        <pc:sldMkLst>
          <pc:docMk/>
          <pc:sldMk cId="3450066584" sldId="775"/>
        </pc:sldMkLst>
      </pc:sldChg>
      <pc:sldChg chg="del">
        <pc:chgData name="Yoel Kortick" userId="167978f5-7f40-4909-85d5-d4149554ad4e" providerId="ADAL" clId="{AC0AA298-EED5-4A7B-8E9A-B03F65E33ABB}" dt="2024-07-04T12:48:53.958" v="3798" actId="47"/>
        <pc:sldMkLst>
          <pc:docMk/>
          <pc:sldMk cId="107125971" sldId="776"/>
        </pc:sldMkLst>
      </pc:sldChg>
      <pc:sldChg chg="del">
        <pc:chgData name="Yoel Kortick" userId="167978f5-7f40-4909-85d5-d4149554ad4e" providerId="ADAL" clId="{AC0AA298-EED5-4A7B-8E9A-B03F65E33ABB}" dt="2024-07-04T12:48:53.958" v="3798" actId="47"/>
        <pc:sldMkLst>
          <pc:docMk/>
          <pc:sldMk cId="3168314226" sldId="777"/>
        </pc:sldMkLst>
      </pc:sldChg>
      <pc:sldChg chg="del">
        <pc:chgData name="Yoel Kortick" userId="167978f5-7f40-4909-85d5-d4149554ad4e" providerId="ADAL" clId="{AC0AA298-EED5-4A7B-8E9A-B03F65E33ABB}" dt="2024-07-04T12:48:53.958" v="3798" actId="47"/>
        <pc:sldMkLst>
          <pc:docMk/>
          <pc:sldMk cId="1817444396" sldId="778"/>
        </pc:sldMkLst>
      </pc:sldChg>
      <pc:sldChg chg="del">
        <pc:chgData name="Yoel Kortick" userId="167978f5-7f40-4909-85d5-d4149554ad4e" providerId="ADAL" clId="{AC0AA298-EED5-4A7B-8E9A-B03F65E33ABB}" dt="2024-07-04T12:48:53.958" v="3798" actId="47"/>
        <pc:sldMkLst>
          <pc:docMk/>
          <pc:sldMk cId="600945540" sldId="779"/>
        </pc:sldMkLst>
      </pc:sldChg>
      <pc:sldChg chg="del">
        <pc:chgData name="Yoel Kortick" userId="167978f5-7f40-4909-85d5-d4149554ad4e" providerId="ADAL" clId="{AC0AA298-EED5-4A7B-8E9A-B03F65E33ABB}" dt="2024-07-04T12:48:53.958" v="3798" actId="47"/>
        <pc:sldMkLst>
          <pc:docMk/>
          <pc:sldMk cId="2158396013" sldId="780"/>
        </pc:sldMkLst>
      </pc:sldChg>
      <pc:sldChg chg="del">
        <pc:chgData name="Yoel Kortick" userId="167978f5-7f40-4909-85d5-d4149554ad4e" providerId="ADAL" clId="{AC0AA298-EED5-4A7B-8E9A-B03F65E33ABB}" dt="2024-07-04T12:48:53.958" v="3798" actId="47"/>
        <pc:sldMkLst>
          <pc:docMk/>
          <pc:sldMk cId="1699544927" sldId="781"/>
        </pc:sldMkLst>
      </pc:sldChg>
      <pc:sldChg chg="del">
        <pc:chgData name="Yoel Kortick" userId="167978f5-7f40-4909-85d5-d4149554ad4e" providerId="ADAL" clId="{AC0AA298-EED5-4A7B-8E9A-B03F65E33ABB}" dt="2024-07-04T12:48:53.958" v="3798" actId="47"/>
        <pc:sldMkLst>
          <pc:docMk/>
          <pc:sldMk cId="1822790369" sldId="782"/>
        </pc:sldMkLst>
      </pc:sldChg>
      <pc:sldChg chg="del">
        <pc:chgData name="Yoel Kortick" userId="167978f5-7f40-4909-85d5-d4149554ad4e" providerId="ADAL" clId="{AC0AA298-EED5-4A7B-8E9A-B03F65E33ABB}" dt="2024-07-04T12:48:53.958" v="3798" actId="47"/>
        <pc:sldMkLst>
          <pc:docMk/>
          <pc:sldMk cId="3169409164" sldId="783"/>
        </pc:sldMkLst>
      </pc:sldChg>
      <pc:sldChg chg="del">
        <pc:chgData name="Yoel Kortick" userId="167978f5-7f40-4909-85d5-d4149554ad4e" providerId="ADAL" clId="{AC0AA298-EED5-4A7B-8E9A-B03F65E33ABB}" dt="2024-07-04T12:48:53.958" v="3798" actId="47"/>
        <pc:sldMkLst>
          <pc:docMk/>
          <pc:sldMk cId="3354366539" sldId="784"/>
        </pc:sldMkLst>
      </pc:sldChg>
      <pc:sldChg chg="del">
        <pc:chgData name="Yoel Kortick" userId="167978f5-7f40-4909-85d5-d4149554ad4e" providerId="ADAL" clId="{AC0AA298-EED5-4A7B-8E9A-B03F65E33ABB}" dt="2024-07-04T12:48:53.958" v="3798" actId="47"/>
        <pc:sldMkLst>
          <pc:docMk/>
          <pc:sldMk cId="128381602" sldId="785"/>
        </pc:sldMkLst>
      </pc:sldChg>
      <pc:sldChg chg="del">
        <pc:chgData name="Yoel Kortick" userId="167978f5-7f40-4909-85d5-d4149554ad4e" providerId="ADAL" clId="{AC0AA298-EED5-4A7B-8E9A-B03F65E33ABB}" dt="2024-07-04T12:48:53.958" v="3798" actId="47"/>
        <pc:sldMkLst>
          <pc:docMk/>
          <pc:sldMk cId="649209413" sldId="786"/>
        </pc:sldMkLst>
      </pc:sldChg>
      <pc:sldChg chg="del">
        <pc:chgData name="Yoel Kortick" userId="167978f5-7f40-4909-85d5-d4149554ad4e" providerId="ADAL" clId="{AC0AA298-EED5-4A7B-8E9A-B03F65E33ABB}" dt="2024-07-04T12:48:53.958" v="3798" actId="47"/>
        <pc:sldMkLst>
          <pc:docMk/>
          <pc:sldMk cId="1899294199" sldId="787"/>
        </pc:sldMkLst>
      </pc:sldChg>
      <pc:sldChg chg="del">
        <pc:chgData name="Yoel Kortick" userId="167978f5-7f40-4909-85d5-d4149554ad4e" providerId="ADAL" clId="{AC0AA298-EED5-4A7B-8E9A-B03F65E33ABB}" dt="2024-07-04T12:48:53.958" v="3798" actId="47"/>
        <pc:sldMkLst>
          <pc:docMk/>
          <pc:sldMk cId="718108675" sldId="788"/>
        </pc:sldMkLst>
      </pc:sldChg>
      <pc:sldChg chg="del">
        <pc:chgData name="Yoel Kortick" userId="167978f5-7f40-4909-85d5-d4149554ad4e" providerId="ADAL" clId="{AC0AA298-EED5-4A7B-8E9A-B03F65E33ABB}" dt="2024-07-04T12:48:53.958" v="3798" actId="47"/>
        <pc:sldMkLst>
          <pc:docMk/>
          <pc:sldMk cId="4046549890" sldId="789"/>
        </pc:sldMkLst>
      </pc:sldChg>
      <pc:sldChg chg="del">
        <pc:chgData name="Yoel Kortick" userId="167978f5-7f40-4909-85d5-d4149554ad4e" providerId="ADAL" clId="{AC0AA298-EED5-4A7B-8E9A-B03F65E33ABB}" dt="2024-07-04T12:48:53.958" v="3798" actId="47"/>
        <pc:sldMkLst>
          <pc:docMk/>
          <pc:sldMk cId="4156085395" sldId="790"/>
        </pc:sldMkLst>
      </pc:sldChg>
      <pc:sldChg chg="del">
        <pc:chgData name="Yoel Kortick" userId="167978f5-7f40-4909-85d5-d4149554ad4e" providerId="ADAL" clId="{AC0AA298-EED5-4A7B-8E9A-B03F65E33ABB}" dt="2024-07-04T12:48:53.958" v="3798" actId="47"/>
        <pc:sldMkLst>
          <pc:docMk/>
          <pc:sldMk cId="1433489698" sldId="791"/>
        </pc:sldMkLst>
      </pc:sldChg>
      <pc:sldChg chg="del">
        <pc:chgData name="Yoel Kortick" userId="167978f5-7f40-4909-85d5-d4149554ad4e" providerId="ADAL" clId="{AC0AA298-EED5-4A7B-8E9A-B03F65E33ABB}" dt="2024-07-04T12:48:53.958" v="3798" actId="47"/>
        <pc:sldMkLst>
          <pc:docMk/>
          <pc:sldMk cId="2444540144" sldId="792"/>
        </pc:sldMkLst>
      </pc:sldChg>
      <pc:sldChg chg="del">
        <pc:chgData name="Yoel Kortick" userId="167978f5-7f40-4909-85d5-d4149554ad4e" providerId="ADAL" clId="{AC0AA298-EED5-4A7B-8E9A-B03F65E33ABB}" dt="2024-07-04T12:48:53.958" v="3798" actId="47"/>
        <pc:sldMkLst>
          <pc:docMk/>
          <pc:sldMk cId="32635942" sldId="793"/>
        </pc:sldMkLst>
      </pc:sldChg>
      <pc:sldChg chg="del">
        <pc:chgData name="Yoel Kortick" userId="167978f5-7f40-4909-85d5-d4149554ad4e" providerId="ADAL" clId="{AC0AA298-EED5-4A7B-8E9A-B03F65E33ABB}" dt="2024-07-04T12:48:53.958" v="3798" actId="47"/>
        <pc:sldMkLst>
          <pc:docMk/>
          <pc:sldMk cId="434965610" sldId="794"/>
        </pc:sldMkLst>
      </pc:sldChg>
      <pc:sldChg chg="del">
        <pc:chgData name="Yoel Kortick" userId="167978f5-7f40-4909-85d5-d4149554ad4e" providerId="ADAL" clId="{AC0AA298-EED5-4A7B-8E9A-B03F65E33ABB}" dt="2024-07-04T12:48:53.958" v="3798" actId="47"/>
        <pc:sldMkLst>
          <pc:docMk/>
          <pc:sldMk cId="3879587633" sldId="795"/>
        </pc:sldMkLst>
      </pc:sldChg>
      <pc:sldChg chg="del">
        <pc:chgData name="Yoel Kortick" userId="167978f5-7f40-4909-85d5-d4149554ad4e" providerId="ADAL" clId="{AC0AA298-EED5-4A7B-8E9A-B03F65E33ABB}" dt="2024-07-04T12:48:53.958" v="3798" actId="47"/>
        <pc:sldMkLst>
          <pc:docMk/>
          <pc:sldMk cId="938100498" sldId="796"/>
        </pc:sldMkLst>
      </pc:sldChg>
      <pc:sldChg chg="del">
        <pc:chgData name="Yoel Kortick" userId="167978f5-7f40-4909-85d5-d4149554ad4e" providerId="ADAL" clId="{AC0AA298-EED5-4A7B-8E9A-B03F65E33ABB}" dt="2024-07-04T12:48:53.958" v="3798" actId="47"/>
        <pc:sldMkLst>
          <pc:docMk/>
          <pc:sldMk cId="2313022764" sldId="797"/>
        </pc:sldMkLst>
      </pc:sldChg>
      <pc:sldChg chg="del">
        <pc:chgData name="Yoel Kortick" userId="167978f5-7f40-4909-85d5-d4149554ad4e" providerId="ADAL" clId="{AC0AA298-EED5-4A7B-8E9A-B03F65E33ABB}" dt="2024-07-04T12:48:53.958" v="3798" actId="47"/>
        <pc:sldMkLst>
          <pc:docMk/>
          <pc:sldMk cId="3490943010" sldId="798"/>
        </pc:sldMkLst>
      </pc:sldChg>
      <pc:sldChg chg="del">
        <pc:chgData name="Yoel Kortick" userId="167978f5-7f40-4909-85d5-d4149554ad4e" providerId="ADAL" clId="{AC0AA298-EED5-4A7B-8E9A-B03F65E33ABB}" dt="2024-07-04T12:48:53.958" v="3798" actId="47"/>
        <pc:sldMkLst>
          <pc:docMk/>
          <pc:sldMk cId="1468771233" sldId="799"/>
        </pc:sldMkLst>
      </pc:sldChg>
      <pc:sldChg chg="del">
        <pc:chgData name="Yoel Kortick" userId="167978f5-7f40-4909-85d5-d4149554ad4e" providerId="ADAL" clId="{AC0AA298-EED5-4A7B-8E9A-B03F65E33ABB}" dt="2024-07-04T12:48:53.958" v="3798" actId="47"/>
        <pc:sldMkLst>
          <pc:docMk/>
          <pc:sldMk cId="1667600306" sldId="800"/>
        </pc:sldMkLst>
      </pc:sldChg>
      <pc:sldChg chg="del">
        <pc:chgData name="Yoel Kortick" userId="167978f5-7f40-4909-85d5-d4149554ad4e" providerId="ADAL" clId="{AC0AA298-EED5-4A7B-8E9A-B03F65E33ABB}" dt="2024-07-04T12:48:53.958" v="3798" actId="47"/>
        <pc:sldMkLst>
          <pc:docMk/>
          <pc:sldMk cId="1454012567" sldId="801"/>
        </pc:sldMkLst>
      </pc:sldChg>
      <pc:sldChg chg="del">
        <pc:chgData name="Yoel Kortick" userId="167978f5-7f40-4909-85d5-d4149554ad4e" providerId="ADAL" clId="{AC0AA298-EED5-4A7B-8E9A-B03F65E33ABB}" dt="2024-07-04T12:48:53.958" v="3798" actId="47"/>
        <pc:sldMkLst>
          <pc:docMk/>
          <pc:sldMk cId="1378559334" sldId="802"/>
        </pc:sldMkLst>
      </pc:sldChg>
      <pc:sldChg chg="del">
        <pc:chgData name="Yoel Kortick" userId="167978f5-7f40-4909-85d5-d4149554ad4e" providerId="ADAL" clId="{AC0AA298-EED5-4A7B-8E9A-B03F65E33ABB}" dt="2024-07-04T12:48:53.958" v="3798" actId="47"/>
        <pc:sldMkLst>
          <pc:docMk/>
          <pc:sldMk cId="2025724310" sldId="803"/>
        </pc:sldMkLst>
      </pc:sldChg>
      <pc:sldChg chg="del">
        <pc:chgData name="Yoel Kortick" userId="167978f5-7f40-4909-85d5-d4149554ad4e" providerId="ADAL" clId="{AC0AA298-EED5-4A7B-8E9A-B03F65E33ABB}" dt="2024-07-04T12:48:53.958" v="3798" actId="47"/>
        <pc:sldMkLst>
          <pc:docMk/>
          <pc:sldMk cId="2623577472" sldId="804"/>
        </pc:sldMkLst>
      </pc:sldChg>
      <pc:sldChg chg="del">
        <pc:chgData name="Yoel Kortick" userId="167978f5-7f40-4909-85d5-d4149554ad4e" providerId="ADAL" clId="{AC0AA298-EED5-4A7B-8E9A-B03F65E33ABB}" dt="2024-07-04T12:48:53.958" v="3798" actId="47"/>
        <pc:sldMkLst>
          <pc:docMk/>
          <pc:sldMk cId="2853988912" sldId="805"/>
        </pc:sldMkLst>
      </pc:sldChg>
      <pc:sldChg chg="del">
        <pc:chgData name="Yoel Kortick" userId="167978f5-7f40-4909-85d5-d4149554ad4e" providerId="ADAL" clId="{AC0AA298-EED5-4A7B-8E9A-B03F65E33ABB}" dt="2024-07-04T12:48:53.958" v="3798" actId="47"/>
        <pc:sldMkLst>
          <pc:docMk/>
          <pc:sldMk cId="427004443" sldId="806"/>
        </pc:sldMkLst>
      </pc:sldChg>
      <pc:sldChg chg="del">
        <pc:chgData name="Yoel Kortick" userId="167978f5-7f40-4909-85d5-d4149554ad4e" providerId="ADAL" clId="{AC0AA298-EED5-4A7B-8E9A-B03F65E33ABB}" dt="2024-07-04T12:48:53.958" v="3798" actId="47"/>
        <pc:sldMkLst>
          <pc:docMk/>
          <pc:sldMk cId="2205924501" sldId="807"/>
        </pc:sldMkLst>
      </pc:sldChg>
      <pc:sldChg chg="del">
        <pc:chgData name="Yoel Kortick" userId="167978f5-7f40-4909-85d5-d4149554ad4e" providerId="ADAL" clId="{AC0AA298-EED5-4A7B-8E9A-B03F65E33ABB}" dt="2024-07-04T12:48:53.958" v="3798" actId="47"/>
        <pc:sldMkLst>
          <pc:docMk/>
          <pc:sldMk cId="2094470090" sldId="808"/>
        </pc:sldMkLst>
      </pc:sldChg>
      <pc:sldChg chg="del">
        <pc:chgData name="Yoel Kortick" userId="167978f5-7f40-4909-85d5-d4149554ad4e" providerId="ADAL" clId="{AC0AA298-EED5-4A7B-8E9A-B03F65E33ABB}" dt="2024-07-04T12:48:53.958" v="3798" actId="47"/>
        <pc:sldMkLst>
          <pc:docMk/>
          <pc:sldMk cId="2563536793" sldId="809"/>
        </pc:sldMkLst>
      </pc:sldChg>
      <pc:sldChg chg="del">
        <pc:chgData name="Yoel Kortick" userId="167978f5-7f40-4909-85d5-d4149554ad4e" providerId="ADAL" clId="{AC0AA298-EED5-4A7B-8E9A-B03F65E33ABB}" dt="2024-07-04T12:48:53.958" v="3798" actId="47"/>
        <pc:sldMkLst>
          <pc:docMk/>
          <pc:sldMk cId="2310200128" sldId="810"/>
        </pc:sldMkLst>
      </pc:sldChg>
      <pc:sldChg chg="del">
        <pc:chgData name="Yoel Kortick" userId="167978f5-7f40-4909-85d5-d4149554ad4e" providerId="ADAL" clId="{AC0AA298-EED5-4A7B-8E9A-B03F65E33ABB}" dt="2024-07-04T12:48:53.958" v="3798" actId="47"/>
        <pc:sldMkLst>
          <pc:docMk/>
          <pc:sldMk cId="615411280" sldId="811"/>
        </pc:sldMkLst>
      </pc:sldChg>
      <pc:sldChg chg="del">
        <pc:chgData name="Yoel Kortick" userId="167978f5-7f40-4909-85d5-d4149554ad4e" providerId="ADAL" clId="{AC0AA298-EED5-4A7B-8E9A-B03F65E33ABB}" dt="2024-07-04T12:48:53.958" v="3798" actId="47"/>
        <pc:sldMkLst>
          <pc:docMk/>
          <pc:sldMk cId="3500686092" sldId="812"/>
        </pc:sldMkLst>
      </pc:sldChg>
      <pc:sldChg chg="del">
        <pc:chgData name="Yoel Kortick" userId="167978f5-7f40-4909-85d5-d4149554ad4e" providerId="ADAL" clId="{AC0AA298-EED5-4A7B-8E9A-B03F65E33ABB}" dt="2024-07-04T12:48:53.958" v="3798" actId="47"/>
        <pc:sldMkLst>
          <pc:docMk/>
          <pc:sldMk cId="3122055299" sldId="813"/>
        </pc:sldMkLst>
      </pc:sldChg>
      <pc:sldChg chg="del">
        <pc:chgData name="Yoel Kortick" userId="167978f5-7f40-4909-85d5-d4149554ad4e" providerId="ADAL" clId="{AC0AA298-EED5-4A7B-8E9A-B03F65E33ABB}" dt="2024-07-04T12:48:53.958" v="3798" actId="47"/>
        <pc:sldMkLst>
          <pc:docMk/>
          <pc:sldMk cId="4086063068" sldId="814"/>
        </pc:sldMkLst>
      </pc:sldChg>
      <pc:sldChg chg="del">
        <pc:chgData name="Yoel Kortick" userId="167978f5-7f40-4909-85d5-d4149554ad4e" providerId="ADAL" clId="{AC0AA298-EED5-4A7B-8E9A-B03F65E33ABB}" dt="2024-07-04T12:48:53.958" v="3798" actId="47"/>
        <pc:sldMkLst>
          <pc:docMk/>
          <pc:sldMk cId="1098127407" sldId="815"/>
        </pc:sldMkLst>
      </pc:sldChg>
      <pc:sldChg chg="del">
        <pc:chgData name="Yoel Kortick" userId="167978f5-7f40-4909-85d5-d4149554ad4e" providerId="ADAL" clId="{AC0AA298-EED5-4A7B-8E9A-B03F65E33ABB}" dt="2024-07-04T12:48:53.958" v="3798" actId="47"/>
        <pc:sldMkLst>
          <pc:docMk/>
          <pc:sldMk cId="4133022498" sldId="816"/>
        </pc:sldMkLst>
      </pc:sldChg>
      <pc:sldChg chg="del">
        <pc:chgData name="Yoel Kortick" userId="167978f5-7f40-4909-85d5-d4149554ad4e" providerId="ADAL" clId="{AC0AA298-EED5-4A7B-8E9A-B03F65E33ABB}" dt="2024-07-04T12:48:53.958" v="3798" actId="47"/>
        <pc:sldMkLst>
          <pc:docMk/>
          <pc:sldMk cId="1422204900" sldId="817"/>
        </pc:sldMkLst>
      </pc:sldChg>
      <pc:sldChg chg="del">
        <pc:chgData name="Yoel Kortick" userId="167978f5-7f40-4909-85d5-d4149554ad4e" providerId="ADAL" clId="{AC0AA298-EED5-4A7B-8E9A-B03F65E33ABB}" dt="2024-07-04T12:48:53.958" v="3798" actId="47"/>
        <pc:sldMkLst>
          <pc:docMk/>
          <pc:sldMk cId="147758091" sldId="818"/>
        </pc:sldMkLst>
      </pc:sldChg>
      <pc:sldChg chg="del">
        <pc:chgData name="Yoel Kortick" userId="167978f5-7f40-4909-85d5-d4149554ad4e" providerId="ADAL" clId="{AC0AA298-EED5-4A7B-8E9A-B03F65E33ABB}" dt="2024-07-04T12:48:53.958" v="3798" actId="47"/>
        <pc:sldMkLst>
          <pc:docMk/>
          <pc:sldMk cId="3109942369" sldId="819"/>
        </pc:sldMkLst>
      </pc:sldChg>
      <pc:sldChg chg="del">
        <pc:chgData name="Yoel Kortick" userId="167978f5-7f40-4909-85d5-d4149554ad4e" providerId="ADAL" clId="{AC0AA298-EED5-4A7B-8E9A-B03F65E33ABB}" dt="2024-07-04T12:48:53.958" v="3798" actId="47"/>
        <pc:sldMkLst>
          <pc:docMk/>
          <pc:sldMk cId="2275107410" sldId="820"/>
        </pc:sldMkLst>
      </pc:sldChg>
      <pc:sldChg chg="del">
        <pc:chgData name="Yoel Kortick" userId="167978f5-7f40-4909-85d5-d4149554ad4e" providerId="ADAL" clId="{AC0AA298-EED5-4A7B-8E9A-B03F65E33ABB}" dt="2024-07-04T12:48:53.958" v="3798" actId="47"/>
        <pc:sldMkLst>
          <pc:docMk/>
          <pc:sldMk cId="3491255545" sldId="821"/>
        </pc:sldMkLst>
      </pc:sldChg>
      <pc:sldChg chg="del">
        <pc:chgData name="Yoel Kortick" userId="167978f5-7f40-4909-85d5-d4149554ad4e" providerId="ADAL" clId="{AC0AA298-EED5-4A7B-8E9A-B03F65E33ABB}" dt="2024-07-04T12:48:53.958" v="3798" actId="47"/>
        <pc:sldMkLst>
          <pc:docMk/>
          <pc:sldMk cId="20746554" sldId="822"/>
        </pc:sldMkLst>
      </pc:sldChg>
      <pc:sldChg chg="del">
        <pc:chgData name="Yoel Kortick" userId="167978f5-7f40-4909-85d5-d4149554ad4e" providerId="ADAL" clId="{AC0AA298-EED5-4A7B-8E9A-B03F65E33ABB}" dt="2024-07-04T12:48:53.958" v="3798" actId="47"/>
        <pc:sldMkLst>
          <pc:docMk/>
          <pc:sldMk cId="939410518" sldId="823"/>
        </pc:sldMkLst>
      </pc:sldChg>
      <pc:sldChg chg="addSp delSp modSp add mod">
        <pc:chgData name="Yoel Kortick" userId="167978f5-7f40-4909-85d5-d4149554ad4e" providerId="ADAL" clId="{AC0AA298-EED5-4A7B-8E9A-B03F65E33ABB}" dt="2024-07-05T05:02:54.981" v="7742" actId="14100"/>
        <pc:sldMkLst>
          <pc:docMk/>
          <pc:sldMk cId="1565619843" sldId="824"/>
        </pc:sldMkLst>
        <pc:spChg chg="mod">
          <ac:chgData name="Yoel Kortick" userId="167978f5-7f40-4909-85d5-d4149554ad4e" providerId="ADAL" clId="{AC0AA298-EED5-4A7B-8E9A-B03F65E33ABB}" dt="2024-07-04T06:22:18.938" v="1222" actId="1035"/>
          <ac:spMkLst>
            <pc:docMk/>
            <pc:sldMk cId="1565619843" sldId="824"/>
            <ac:spMk id="4" creationId="{E049EC7A-205B-54DB-3550-AB95FDA75BD2}"/>
          </ac:spMkLst>
        </pc:spChg>
        <pc:spChg chg="add">
          <ac:chgData name="Yoel Kortick" userId="167978f5-7f40-4909-85d5-d4149554ad4e" providerId="ADAL" clId="{AC0AA298-EED5-4A7B-8E9A-B03F65E33ABB}" dt="2024-07-04T06:22:25.591" v="1223" actId="11529"/>
          <ac:spMkLst>
            <pc:docMk/>
            <pc:sldMk cId="1565619843" sldId="824"/>
            <ac:spMk id="6" creationId="{345FE09B-9F0B-329E-AF60-F4817BA579B9}"/>
          </ac:spMkLst>
        </pc:spChg>
        <pc:spChg chg="mod">
          <ac:chgData name="Yoel Kortick" userId="167978f5-7f40-4909-85d5-d4149554ad4e" providerId="ADAL" clId="{AC0AA298-EED5-4A7B-8E9A-B03F65E33ABB}" dt="2024-07-04T06:43:13.969" v="1497"/>
          <ac:spMkLst>
            <pc:docMk/>
            <pc:sldMk cId="1565619843" sldId="824"/>
            <ac:spMk id="10" creationId="{4C5297D4-1A90-BA7E-1EA2-3486955EA032}"/>
          </ac:spMkLst>
        </pc:spChg>
        <pc:spChg chg="mod">
          <ac:chgData name="Yoel Kortick" userId="167978f5-7f40-4909-85d5-d4149554ad4e" providerId="ADAL" clId="{AC0AA298-EED5-4A7B-8E9A-B03F65E33ABB}" dt="2024-07-05T05:02:54.981" v="7742" actId="14100"/>
          <ac:spMkLst>
            <pc:docMk/>
            <pc:sldMk cId="1565619843" sldId="824"/>
            <ac:spMk id="11" creationId="{1ACE3884-5DD3-4F86-13C6-FF34F1D35C8C}"/>
          </ac:spMkLst>
        </pc:spChg>
        <pc:picChg chg="del">
          <ac:chgData name="Yoel Kortick" userId="167978f5-7f40-4909-85d5-d4149554ad4e" providerId="ADAL" clId="{AC0AA298-EED5-4A7B-8E9A-B03F65E33ABB}" dt="2024-07-04T06:21:30.005" v="1091" actId="478"/>
          <ac:picMkLst>
            <pc:docMk/>
            <pc:sldMk cId="1565619843" sldId="824"/>
            <ac:picMk id="3" creationId="{C8AED69E-9D05-2E69-7D86-DBBCAD8DD924}"/>
          </ac:picMkLst>
        </pc:picChg>
        <pc:picChg chg="add mod ord">
          <ac:chgData name="Yoel Kortick" userId="167978f5-7f40-4909-85d5-d4149554ad4e" providerId="ADAL" clId="{AC0AA298-EED5-4A7B-8E9A-B03F65E33ABB}" dt="2024-07-04T06:22:28.497" v="1224" actId="208"/>
          <ac:picMkLst>
            <pc:docMk/>
            <pc:sldMk cId="1565619843" sldId="824"/>
            <ac:picMk id="5" creationId="{B53DE073-4FB9-DE46-E184-18D7A8C14E67}"/>
          </ac:picMkLst>
        </pc:picChg>
      </pc:sldChg>
      <pc:sldChg chg="addSp delSp modSp add mod">
        <pc:chgData name="Yoel Kortick" userId="167978f5-7f40-4909-85d5-d4149554ad4e" providerId="ADAL" clId="{AC0AA298-EED5-4A7B-8E9A-B03F65E33ABB}" dt="2024-07-05T05:05:38.656" v="7748" actId="255"/>
        <pc:sldMkLst>
          <pc:docMk/>
          <pc:sldMk cId="4127372509" sldId="825"/>
        </pc:sldMkLst>
        <pc:spChg chg="mod">
          <ac:chgData name="Yoel Kortick" userId="167978f5-7f40-4909-85d5-d4149554ad4e" providerId="ADAL" clId="{AC0AA298-EED5-4A7B-8E9A-B03F65E33ABB}" dt="2024-07-04T06:31:19.870" v="1326" actId="14100"/>
          <ac:spMkLst>
            <pc:docMk/>
            <pc:sldMk cId="4127372509" sldId="825"/>
            <ac:spMk id="6" creationId="{345FE09B-9F0B-329E-AF60-F4817BA579B9}"/>
          </ac:spMkLst>
        </pc:spChg>
        <pc:spChg chg="mod">
          <ac:chgData name="Yoel Kortick" userId="167978f5-7f40-4909-85d5-d4149554ad4e" providerId="ADAL" clId="{AC0AA298-EED5-4A7B-8E9A-B03F65E33ABB}" dt="2024-07-04T06:43:13.969" v="1497"/>
          <ac:spMkLst>
            <pc:docMk/>
            <pc:sldMk cId="4127372509" sldId="825"/>
            <ac:spMk id="10" creationId="{4C5297D4-1A90-BA7E-1EA2-3486955EA032}"/>
          </ac:spMkLst>
        </pc:spChg>
        <pc:spChg chg="mod">
          <ac:chgData name="Yoel Kortick" userId="167978f5-7f40-4909-85d5-d4149554ad4e" providerId="ADAL" clId="{AC0AA298-EED5-4A7B-8E9A-B03F65E33ABB}" dt="2024-07-05T05:05:38.656" v="7748" actId="255"/>
          <ac:spMkLst>
            <pc:docMk/>
            <pc:sldMk cId="4127372509" sldId="825"/>
            <ac:spMk id="11" creationId="{1ACE3884-5DD3-4F86-13C6-FF34F1D35C8C}"/>
          </ac:spMkLst>
        </pc:spChg>
        <pc:picChg chg="add mod ord">
          <ac:chgData name="Yoel Kortick" userId="167978f5-7f40-4909-85d5-d4149554ad4e" providerId="ADAL" clId="{AC0AA298-EED5-4A7B-8E9A-B03F65E33ABB}" dt="2024-07-04T06:41:59.290" v="1491" actId="208"/>
          <ac:picMkLst>
            <pc:docMk/>
            <pc:sldMk cId="4127372509" sldId="825"/>
            <ac:picMk id="3" creationId="{2DC2D19F-2BD1-B729-3FD5-22BF73AF2CF0}"/>
          </ac:picMkLst>
        </pc:picChg>
        <pc:picChg chg="del">
          <ac:chgData name="Yoel Kortick" userId="167978f5-7f40-4909-85d5-d4149554ad4e" providerId="ADAL" clId="{AC0AA298-EED5-4A7B-8E9A-B03F65E33ABB}" dt="2024-07-04T06:31:01.348" v="1277" actId="478"/>
          <ac:picMkLst>
            <pc:docMk/>
            <pc:sldMk cId="4127372509" sldId="825"/>
            <ac:picMk id="5" creationId="{B53DE073-4FB9-DE46-E184-18D7A8C14E67}"/>
          </ac:picMkLst>
        </pc:picChg>
      </pc:sldChg>
      <pc:sldChg chg="addSp delSp modSp add mod">
        <pc:chgData name="Yoel Kortick" userId="167978f5-7f40-4909-85d5-d4149554ad4e" providerId="ADAL" clId="{AC0AA298-EED5-4A7B-8E9A-B03F65E33ABB}" dt="2024-07-05T05:06:58.872" v="7765" actId="20577"/>
        <pc:sldMkLst>
          <pc:docMk/>
          <pc:sldMk cId="3325609468" sldId="826"/>
        </pc:sldMkLst>
        <pc:spChg chg="mod">
          <ac:chgData name="Yoel Kortick" userId="167978f5-7f40-4909-85d5-d4149554ad4e" providerId="ADAL" clId="{AC0AA298-EED5-4A7B-8E9A-B03F65E33ABB}" dt="2024-07-04T06:43:13.969" v="1497"/>
          <ac:spMkLst>
            <pc:docMk/>
            <pc:sldMk cId="3325609468" sldId="826"/>
            <ac:spMk id="10" creationId="{4C5297D4-1A90-BA7E-1EA2-3486955EA032}"/>
          </ac:spMkLst>
        </pc:spChg>
        <pc:spChg chg="mod">
          <ac:chgData name="Yoel Kortick" userId="167978f5-7f40-4909-85d5-d4149554ad4e" providerId="ADAL" clId="{AC0AA298-EED5-4A7B-8E9A-B03F65E33ABB}" dt="2024-07-05T05:06:58.872" v="7765" actId="20577"/>
          <ac:spMkLst>
            <pc:docMk/>
            <pc:sldMk cId="3325609468" sldId="826"/>
            <ac:spMk id="11" creationId="{1ACE3884-5DD3-4F86-13C6-FF34F1D35C8C}"/>
          </ac:spMkLst>
        </pc:spChg>
        <pc:picChg chg="del">
          <ac:chgData name="Yoel Kortick" userId="167978f5-7f40-4909-85d5-d4149554ad4e" providerId="ADAL" clId="{AC0AA298-EED5-4A7B-8E9A-B03F65E33ABB}" dt="2024-07-04T06:41:29.186" v="1452" actId="478"/>
          <ac:picMkLst>
            <pc:docMk/>
            <pc:sldMk cId="3325609468" sldId="826"/>
            <ac:picMk id="3" creationId="{2DC2D19F-2BD1-B729-3FD5-22BF73AF2CF0}"/>
          </ac:picMkLst>
        </pc:picChg>
        <pc:picChg chg="add mod ord">
          <ac:chgData name="Yoel Kortick" userId="167978f5-7f40-4909-85d5-d4149554ad4e" providerId="ADAL" clId="{AC0AA298-EED5-4A7B-8E9A-B03F65E33ABB}" dt="2024-07-04T06:41:38.986" v="1489" actId="208"/>
          <ac:picMkLst>
            <pc:docMk/>
            <pc:sldMk cId="3325609468" sldId="826"/>
            <ac:picMk id="5" creationId="{F1B6972F-D1A7-25F9-B0BC-96E1706BE3B7}"/>
          </ac:picMkLst>
        </pc:picChg>
      </pc:sldChg>
      <pc:sldChg chg="delSp modSp add mod">
        <pc:chgData name="Yoel Kortick" userId="167978f5-7f40-4909-85d5-d4149554ad4e" providerId="ADAL" clId="{AC0AA298-EED5-4A7B-8E9A-B03F65E33ABB}" dt="2024-07-05T05:10:05.592" v="7871" actId="6549"/>
        <pc:sldMkLst>
          <pc:docMk/>
          <pc:sldMk cId="117339335" sldId="827"/>
        </pc:sldMkLst>
        <pc:spChg chg="del">
          <ac:chgData name="Yoel Kortick" userId="167978f5-7f40-4909-85d5-d4149554ad4e" providerId="ADAL" clId="{AC0AA298-EED5-4A7B-8E9A-B03F65E33ABB}" dt="2024-07-04T06:52:53.156" v="1652" actId="478"/>
          <ac:spMkLst>
            <pc:docMk/>
            <pc:sldMk cId="117339335" sldId="827"/>
            <ac:spMk id="4" creationId="{E049EC7A-205B-54DB-3550-AB95FDA75BD2}"/>
          </ac:spMkLst>
        </pc:spChg>
        <pc:spChg chg="del">
          <ac:chgData name="Yoel Kortick" userId="167978f5-7f40-4909-85d5-d4149554ad4e" providerId="ADAL" clId="{AC0AA298-EED5-4A7B-8E9A-B03F65E33ABB}" dt="2024-07-04T06:52:54.082" v="1653" actId="478"/>
          <ac:spMkLst>
            <pc:docMk/>
            <pc:sldMk cId="117339335" sldId="827"/>
            <ac:spMk id="6" creationId="{345FE09B-9F0B-329E-AF60-F4817BA579B9}"/>
          </ac:spMkLst>
        </pc:spChg>
        <pc:spChg chg="mod">
          <ac:chgData name="Yoel Kortick" userId="167978f5-7f40-4909-85d5-d4149554ad4e" providerId="ADAL" clId="{AC0AA298-EED5-4A7B-8E9A-B03F65E33ABB}" dt="2024-07-04T06:43:13.969" v="1497"/>
          <ac:spMkLst>
            <pc:docMk/>
            <pc:sldMk cId="117339335" sldId="827"/>
            <ac:spMk id="10" creationId="{4C5297D4-1A90-BA7E-1EA2-3486955EA032}"/>
          </ac:spMkLst>
        </pc:spChg>
        <pc:spChg chg="mod">
          <ac:chgData name="Yoel Kortick" userId="167978f5-7f40-4909-85d5-d4149554ad4e" providerId="ADAL" clId="{AC0AA298-EED5-4A7B-8E9A-B03F65E33ABB}" dt="2024-07-05T05:10:05.592" v="7871" actId="6549"/>
          <ac:spMkLst>
            <pc:docMk/>
            <pc:sldMk cId="117339335" sldId="827"/>
            <ac:spMk id="11" creationId="{1ACE3884-5DD3-4F86-13C6-FF34F1D35C8C}"/>
          </ac:spMkLst>
        </pc:spChg>
        <pc:picChg chg="del">
          <ac:chgData name="Yoel Kortick" userId="167978f5-7f40-4909-85d5-d4149554ad4e" providerId="ADAL" clId="{AC0AA298-EED5-4A7B-8E9A-B03F65E33ABB}" dt="2024-07-04T06:52:51.452" v="1651" actId="478"/>
          <ac:picMkLst>
            <pc:docMk/>
            <pc:sldMk cId="117339335" sldId="827"/>
            <ac:picMk id="5" creationId="{F1B6972F-D1A7-25F9-B0BC-96E1706BE3B7}"/>
          </ac:picMkLst>
        </pc:picChg>
      </pc:sldChg>
      <pc:sldChg chg="addSp delSp modSp add mod">
        <pc:chgData name="Yoel Kortick" userId="167978f5-7f40-4909-85d5-d4149554ad4e" providerId="ADAL" clId="{AC0AA298-EED5-4A7B-8E9A-B03F65E33ABB}" dt="2024-07-05T05:06:13.455" v="7761" actId="20577"/>
        <pc:sldMkLst>
          <pc:docMk/>
          <pc:sldMk cId="1070673299" sldId="828"/>
        </pc:sldMkLst>
        <pc:spChg chg="del">
          <ac:chgData name="Yoel Kortick" userId="167978f5-7f40-4909-85d5-d4149554ad4e" providerId="ADAL" clId="{AC0AA298-EED5-4A7B-8E9A-B03F65E33ABB}" dt="2024-07-04T07:44:01.605" v="2409" actId="478"/>
          <ac:spMkLst>
            <pc:docMk/>
            <pc:sldMk cId="1070673299" sldId="828"/>
            <ac:spMk id="6" creationId="{345FE09B-9F0B-329E-AF60-F4817BA579B9}"/>
          </ac:spMkLst>
        </pc:spChg>
        <pc:spChg chg="mod">
          <ac:chgData name="Yoel Kortick" userId="167978f5-7f40-4909-85d5-d4149554ad4e" providerId="ADAL" clId="{AC0AA298-EED5-4A7B-8E9A-B03F65E33ABB}" dt="2024-07-05T05:06:13.455" v="7761" actId="20577"/>
          <ac:spMkLst>
            <pc:docMk/>
            <pc:sldMk cId="1070673299" sldId="828"/>
            <ac:spMk id="11" creationId="{1ACE3884-5DD3-4F86-13C6-FF34F1D35C8C}"/>
          </ac:spMkLst>
        </pc:spChg>
        <pc:picChg chg="del">
          <ac:chgData name="Yoel Kortick" userId="167978f5-7f40-4909-85d5-d4149554ad4e" providerId="ADAL" clId="{AC0AA298-EED5-4A7B-8E9A-B03F65E33ABB}" dt="2024-07-04T07:43:47.226" v="2358" actId="478"/>
          <ac:picMkLst>
            <pc:docMk/>
            <pc:sldMk cId="1070673299" sldId="828"/>
            <ac:picMk id="3" creationId="{2DC2D19F-2BD1-B729-3FD5-22BF73AF2CF0}"/>
          </ac:picMkLst>
        </pc:picChg>
        <pc:picChg chg="add mod ord">
          <ac:chgData name="Yoel Kortick" userId="167978f5-7f40-4909-85d5-d4149554ad4e" providerId="ADAL" clId="{AC0AA298-EED5-4A7B-8E9A-B03F65E33ABB}" dt="2024-07-04T07:44:11.743" v="2413" actId="208"/>
          <ac:picMkLst>
            <pc:docMk/>
            <pc:sldMk cId="1070673299" sldId="828"/>
            <ac:picMk id="5" creationId="{7262C563-38D6-4A97-8527-E4A386B0D89E}"/>
          </ac:picMkLst>
        </pc:picChg>
      </pc:sldChg>
      <pc:sldChg chg="addSp delSp modSp add mod">
        <pc:chgData name="Yoel Kortick" userId="167978f5-7f40-4909-85d5-d4149554ad4e" providerId="ADAL" clId="{AC0AA298-EED5-4A7B-8E9A-B03F65E33ABB}" dt="2024-07-05T05:12:56.353" v="8030"/>
        <pc:sldMkLst>
          <pc:docMk/>
          <pc:sldMk cId="477865029" sldId="829"/>
        </pc:sldMkLst>
        <pc:spChg chg="add mod">
          <ac:chgData name="Yoel Kortick" userId="167978f5-7f40-4909-85d5-d4149554ad4e" providerId="ADAL" clId="{AC0AA298-EED5-4A7B-8E9A-B03F65E33ABB}" dt="2024-07-05T05:12:56.353" v="8030"/>
          <ac:spMkLst>
            <pc:docMk/>
            <pc:sldMk cId="477865029" sldId="829"/>
            <ac:spMk id="2" creationId="{C3D53610-8835-D4D5-F7D8-79334C1BEC11}"/>
          </ac:spMkLst>
        </pc:spChg>
        <pc:spChg chg="mod">
          <ac:chgData name="Yoel Kortick" userId="167978f5-7f40-4909-85d5-d4149554ad4e" providerId="ADAL" clId="{AC0AA298-EED5-4A7B-8E9A-B03F65E33ABB}" dt="2024-07-04T11:25:11.941" v="2450" actId="14100"/>
          <ac:spMkLst>
            <pc:docMk/>
            <pc:sldMk cId="477865029" sldId="829"/>
            <ac:spMk id="4" creationId="{7607213B-A963-BD4C-C936-731C92C95FE4}"/>
          </ac:spMkLst>
        </pc:spChg>
        <pc:spChg chg="mod">
          <ac:chgData name="Yoel Kortick" userId="167978f5-7f40-4909-85d5-d4149554ad4e" providerId="ADAL" clId="{AC0AA298-EED5-4A7B-8E9A-B03F65E33ABB}" dt="2024-07-04T11:25:24.705" v="2454" actId="14100"/>
          <ac:spMkLst>
            <pc:docMk/>
            <pc:sldMk cId="477865029" sldId="829"/>
            <ac:spMk id="6" creationId="{5A871B06-1565-6201-2DBC-0CCC99078A34}"/>
          </ac:spMkLst>
        </pc:spChg>
        <pc:spChg chg="mod">
          <ac:chgData name="Yoel Kortick" userId="167978f5-7f40-4909-85d5-d4149554ad4e" providerId="ADAL" clId="{AC0AA298-EED5-4A7B-8E9A-B03F65E33ABB}" dt="2024-07-04T11:24:54.681" v="2441"/>
          <ac:spMkLst>
            <pc:docMk/>
            <pc:sldMk cId="477865029" sldId="829"/>
            <ac:spMk id="11" creationId="{1ACE3884-5DD3-4F86-13C6-FF34F1D35C8C}"/>
          </ac:spMkLst>
        </pc:spChg>
        <pc:picChg chg="add mod ord">
          <ac:chgData name="Yoel Kortick" userId="167978f5-7f40-4909-85d5-d4149554ad4e" providerId="ADAL" clId="{AC0AA298-EED5-4A7B-8E9A-B03F65E33ABB}" dt="2024-07-04T11:25:14.953" v="2452" actId="1076"/>
          <ac:picMkLst>
            <pc:docMk/>
            <pc:sldMk cId="477865029" sldId="829"/>
            <ac:picMk id="3" creationId="{310E4399-D00B-F82A-46FC-4EC481A77F7F}"/>
          </ac:picMkLst>
        </pc:picChg>
        <pc:picChg chg="del">
          <ac:chgData name="Yoel Kortick" userId="167978f5-7f40-4909-85d5-d4149554ad4e" providerId="ADAL" clId="{AC0AA298-EED5-4A7B-8E9A-B03F65E33ABB}" dt="2024-07-04T11:24:34.374" v="2434" actId="478"/>
          <ac:picMkLst>
            <pc:docMk/>
            <pc:sldMk cId="477865029" sldId="829"/>
            <ac:picMk id="5" creationId="{C4AAAE9A-9FE4-C5FE-3C2A-A99A7ABE2BEA}"/>
          </ac:picMkLst>
        </pc:picChg>
      </pc:sldChg>
      <pc:sldChg chg="addSp delSp modSp add mod">
        <pc:chgData name="Yoel Kortick" userId="167978f5-7f40-4909-85d5-d4149554ad4e" providerId="ADAL" clId="{AC0AA298-EED5-4A7B-8E9A-B03F65E33ABB}" dt="2024-07-05T05:13:00.874" v="8031"/>
        <pc:sldMkLst>
          <pc:docMk/>
          <pc:sldMk cId="4132431965" sldId="830"/>
        </pc:sldMkLst>
        <pc:spChg chg="add mod">
          <ac:chgData name="Yoel Kortick" userId="167978f5-7f40-4909-85d5-d4149554ad4e" providerId="ADAL" clId="{AC0AA298-EED5-4A7B-8E9A-B03F65E33ABB}" dt="2024-07-05T05:13:00.874" v="8031"/>
          <ac:spMkLst>
            <pc:docMk/>
            <pc:sldMk cId="4132431965" sldId="830"/>
            <ac:spMk id="2" creationId="{289E3104-E723-8F6D-B15D-6C19A0317654}"/>
          </ac:spMkLst>
        </pc:spChg>
        <pc:spChg chg="mod">
          <ac:chgData name="Yoel Kortick" userId="167978f5-7f40-4909-85d5-d4149554ad4e" providerId="ADAL" clId="{AC0AA298-EED5-4A7B-8E9A-B03F65E33ABB}" dt="2024-07-04T11:28:11.081" v="2524" actId="1036"/>
          <ac:spMkLst>
            <pc:docMk/>
            <pc:sldMk cId="4132431965" sldId="830"/>
            <ac:spMk id="4" creationId="{7607213B-A963-BD4C-C936-731C92C95FE4}"/>
          </ac:spMkLst>
        </pc:spChg>
        <pc:spChg chg="mod">
          <ac:chgData name="Yoel Kortick" userId="167978f5-7f40-4909-85d5-d4149554ad4e" providerId="ADAL" clId="{AC0AA298-EED5-4A7B-8E9A-B03F65E33ABB}" dt="2024-07-04T11:28:14.204" v="2525" actId="1076"/>
          <ac:spMkLst>
            <pc:docMk/>
            <pc:sldMk cId="4132431965" sldId="830"/>
            <ac:spMk id="6" creationId="{5A871B06-1565-6201-2DBC-0CCC99078A34}"/>
          </ac:spMkLst>
        </pc:spChg>
        <pc:spChg chg="mod">
          <ac:chgData name="Yoel Kortick" userId="167978f5-7f40-4909-85d5-d4149554ad4e" providerId="ADAL" clId="{AC0AA298-EED5-4A7B-8E9A-B03F65E33ABB}" dt="2024-07-04T11:26:08.889" v="2469" actId="6549"/>
          <ac:spMkLst>
            <pc:docMk/>
            <pc:sldMk cId="4132431965" sldId="830"/>
            <ac:spMk id="11" creationId="{1ACE3884-5DD3-4F86-13C6-FF34F1D35C8C}"/>
          </ac:spMkLst>
        </pc:spChg>
        <pc:picChg chg="del">
          <ac:chgData name="Yoel Kortick" userId="167978f5-7f40-4909-85d5-d4149554ad4e" providerId="ADAL" clId="{AC0AA298-EED5-4A7B-8E9A-B03F65E33ABB}" dt="2024-07-04T11:27:15.037" v="2470" actId="478"/>
          <ac:picMkLst>
            <pc:docMk/>
            <pc:sldMk cId="4132431965" sldId="830"/>
            <ac:picMk id="3" creationId="{310E4399-D00B-F82A-46FC-4EC481A77F7F}"/>
          </ac:picMkLst>
        </pc:picChg>
        <pc:picChg chg="add del">
          <ac:chgData name="Yoel Kortick" userId="167978f5-7f40-4909-85d5-d4149554ad4e" providerId="ADAL" clId="{AC0AA298-EED5-4A7B-8E9A-B03F65E33ABB}" dt="2024-07-04T11:27:17.640" v="2472" actId="22"/>
          <ac:picMkLst>
            <pc:docMk/>
            <pc:sldMk cId="4132431965" sldId="830"/>
            <ac:picMk id="5" creationId="{298A1EA5-0EA3-3EC0-C1C5-44D45ABA79BC}"/>
          </ac:picMkLst>
        </pc:picChg>
        <pc:picChg chg="add mod ord">
          <ac:chgData name="Yoel Kortick" userId="167978f5-7f40-4909-85d5-d4149554ad4e" providerId="ADAL" clId="{AC0AA298-EED5-4A7B-8E9A-B03F65E33ABB}" dt="2024-07-04T11:28:16.360" v="2526" actId="208"/>
          <ac:picMkLst>
            <pc:docMk/>
            <pc:sldMk cId="4132431965" sldId="830"/>
            <ac:picMk id="8" creationId="{8AA03ED1-7903-80AD-958C-8E20300BB28E}"/>
          </ac:picMkLst>
        </pc:picChg>
      </pc:sldChg>
      <pc:sldChg chg="addSp delSp modSp add mod">
        <pc:chgData name="Yoel Kortick" userId="167978f5-7f40-4909-85d5-d4149554ad4e" providerId="ADAL" clId="{AC0AA298-EED5-4A7B-8E9A-B03F65E33ABB}" dt="2024-07-05T05:13:46.658" v="8034"/>
        <pc:sldMkLst>
          <pc:docMk/>
          <pc:sldMk cId="1635454567" sldId="831"/>
        </pc:sldMkLst>
        <pc:spChg chg="add mod">
          <ac:chgData name="Yoel Kortick" userId="167978f5-7f40-4909-85d5-d4149554ad4e" providerId="ADAL" clId="{AC0AA298-EED5-4A7B-8E9A-B03F65E33ABB}" dt="2024-07-05T05:13:04.867" v="8032"/>
          <ac:spMkLst>
            <pc:docMk/>
            <pc:sldMk cId="1635454567" sldId="831"/>
            <ac:spMk id="2" creationId="{ACF7CBB1-9207-EFD0-A041-13844181AA8B}"/>
          </ac:spMkLst>
        </pc:spChg>
        <pc:spChg chg="mod">
          <ac:chgData name="Yoel Kortick" userId="167978f5-7f40-4909-85d5-d4149554ad4e" providerId="ADAL" clId="{AC0AA298-EED5-4A7B-8E9A-B03F65E33ABB}" dt="2024-07-04T13:22:52.833" v="3912" actId="14100"/>
          <ac:spMkLst>
            <pc:docMk/>
            <pc:sldMk cId="1635454567" sldId="831"/>
            <ac:spMk id="4" creationId="{7607213B-A963-BD4C-C936-731C92C95FE4}"/>
          </ac:spMkLst>
        </pc:spChg>
        <pc:spChg chg="mod">
          <ac:chgData name="Yoel Kortick" userId="167978f5-7f40-4909-85d5-d4149554ad4e" providerId="ADAL" clId="{AC0AA298-EED5-4A7B-8E9A-B03F65E33ABB}" dt="2024-07-04T13:22:58.130" v="3914" actId="14100"/>
          <ac:spMkLst>
            <pc:docMk/>
            <pc:sldMk cId="1635454567" sldId="831"/>
            <ac:spMk id="6" creationId="{5A871B06-1565-6201-2DBC-0CCC99078A34}"/>
          </ac:spMkLst>
        </pc:spChg>
        <pc:spChg chg="mod">
          <ac:chgData name="Yoel Kortick" userId="167978f5-7f40-4909-85d5-d4149554ad4e" providerId="ADAL" clId="{AC0AA298-EED5-4A7B-8E9A-B03F65E33ABB}" dt="2024-07-05T05:13:46.658" v="8034"/>
          <ac:spMkLst>
            <pc:docMk/>
            <pc:sldMk cId="1635454567" sldId="831"/>
            <ac:spMk id="11" creationId="{1ACE3884-5DD3-4F86-13C6-FF34F1D35C8C}"/>
          </ac:spMkLst>
        </pc:spChg>
        <pc:picChg chg="add del mod ord">
          <ac:chgData name="Yoel Kortick" userId="167978f5-7f40-4909-85d5-d4149554ad4e" providerId="ADAL" clId="{AC0AA298-EED5-4A7B-8E9A-B03F65E33ABB}" dt="2024-07-04T13:22:07.149" v="3903" actId="478"/>
          <ac:picMkLst>
            <pc:docMk/>
            <pc:sldMk cId="1635454567" sldId="831"/>
            <ac:picMk id="3" creationId="{6E1B7113-4134-F82F-4F62-1BC8B6424291}"/>
          </ac:picMkLst>
        </pc:picChg>
        <pc:picChg chg="add del mod">
          <ac:chgData name="Yoel Kortick" userId="167978f5-7f40-4909-85d5-d4149554ad4e" providerId="ADAL" clId="{AC0AA298-EED5-4A7B-8E9A-B03F65E33ABB}" dt="2024-07-04T13:22:35.796" v="3906" actId="478"/>
          <ac:picMkLst>
            <pc:docMk/>
            <pc:sldMk cId="1635454567" sldId="831"/>
            <ac:picMk id="7" creationId="{C5FEFE40-B955-A32A-6D80-83526B03A6BD}"/>
          </ac:picMkLst>
        </pc:picChg>
        <pc:picChg chg="del">
          <ac:chgData name="Yoel Kortick" userId="167978f5-7f40-4909-85d5-d4149554ad4e" providerId="ADAL" clId="{AC0AA298-EED5-4A7B-8E9A-B03F65E33ABB}" dt="2024-07-04T11:30:03.910" v="2537" actId="478"/>
          <ac:picMkLst>
            <pc:docMk/>
            <pc:sldMk cId="1635454567" sldId="831"/>
            <ac:picMk id="8" creationId="{8AA03ED1-7903-80AD-958C-8E20300BB28E}"/>
          </ac:picMkLst>
        </pc:picChg>
        <pc:picChg chg="add mod ord">
          <ac:chgData name="Yoel Kortick" userId="167978f5-7f40-4909-85d5-d4149554ad4e" providerId="ADAL" clId="{AC0AA298-EED5-4A7B-8E9A-B03F65E33ABB}" dt="2024-07-04T13:22:59.814" v="3915" actId="208"/>
          <ac:picMkLst>
            <pc:docMk/>
            <pc:sldMk cId="1635454567" sldId="831"/>
            <ac:picMk id="13" creationId="{D934E5FD-9B0B-DC9D-A2C4-FCFD61099E07}"/>
          </ac:picMkLst>
        </pc:picChg>
      </pc:sldChg>
      <pc:sldChg chg="addSp delSp modSp add mod">
        <pc:chgData name="Yoel Kortick" userId="167978f5-7f40-4909-85d5-d4149554ad4e" providerId="ADAL" clId="{AC0AA298-EED5-4A7B-8E9A-B03F65E33ABB}" dt="2024-07-05T05:13:10.016" v="8033"/>
        <pc:sldMkLst>
          <pc:docMk/>
          <pc:sldMk cId="457129627" sldId="832"/>
        </pc:sldMkLst>
        <pc:spChg chg="add mod">
          <ac:chgData name="Yoel Kortick" userId="167978f5-7f40-4909-85d5-d4149554ad4e" providerId="ADAL" clId="{AC0AA298-EED5-4A7B-8E9A-B03F65E33ABB}" dt="2024-07-05T05:13:10.016" v="8033"/>
          <ac:spMkLst>
            <pc:docMk/>
            <pc:sldMk cId="457129627" sldId="832"/>
            <ac:spMk id="2" creationId="{3D2853EE-DB8B-D41B-866F-E95EF7B11E07}"/>
          </ac:spMkLst>
        </pc:spChg>
        <pc:spChg chg="mod">
          <ac:chgData name="Yoel Kortick" userId="167978f5-7f40-4909-85d5-d4149554ad4e" providerId="ADAL" clId="{AC0AA298-EED5-4A7B-8E9A-B03F65E33ABB}" dt="2024-07-04T11:32:30.859" v="2608" actId="14100"/>
          <ac:spMkLst>
            <pc:docMk/>
            <pc:sldMk cId="457129627" sldId="832"/>
            <ac:spMk id="4" creationId="{7607213B-A963-BD4C-C936-731C92C95FE4}"/>
          </ac:spMkLst>
        </pc:spChg>
        <pc:spChg chg="mod">
          <ac:chgData name="Yoel Kortick" userId="167978f5-7f40-4909-85d5-d4149554ad4e" providerId="ADAL" clId="{AC0AA298-EED5-4A7B-8E9A-B03F65E33ABB}" dt="2024-07-04T11:32:35.038" v="2609" actId="1076"/>
          <ac:spMkLst>
            <pc:docMk/>
            <pc:sldMk cId="457129627" sldId="832"/>
            <ac:spMk id="6" creationId="{5A871B06-1565-6201-2DBC-0CCC99078A34}"/>
          </ac:spMkLst>
        </pc:spChg>
        <pc:spChg chg="mod">
          <ac:chgData name="Yoel Kortick" userId="167978f5-7f40-4909-85d5-d4149554ad4e" providerId="ADAL" clId="{AC0AA298-EED5-4A7B-8E9A-B03F65E33ABB}" dt="2024-07-04T11:31:24.594" v="2601" actId="20577"/>
          <ac:spMkLst>
            <pc:docMk/>
            <pc:sldMk cId="457129627" sldId="832"/>
            <ac:spMk id="11" creationId="{1ACE3884-5DD3-4F86-13C6-FF34F1D35C8C}"/>
          </ac:spMkLst>
        </pc:spChg>
        <pc:picChg chg="del">
          <ac:chgData name="Yoel Kortick" userId="167978f5-7f40-4909-85d5-d4149554ad4e" providerId="ADAL" clId="{AC0AA298-EED5-4A7B-8E9A-B03F65E33ABB}" dt="2024-07-04T11:32:17.446" v="2602" actId="478"/>
          <ac:picMkLst>
            <pc:docMk/>
            <pc:sldMk cId="457129627" sldId="832"/>
            <ac:picMk id="3" creationId="{6E1B7113-4134-F82F-4F62-1BC8B6424291}"/>
          </ac:picMkLst>
        </pc:picChg>
        <pc:picChg chg="add mod ord">
          <ac:chgData name="Yoel Kortick" userId="167978f5-7f40-4909-85d5-d4149554ad4e" providerId="ADAL" clId="{AC0AA298-EED5-4A7B-8E9A-B03F65E33ABB}" dt="2024-07-04T11:32:37.375" v="2610" actId="208"/>
          <ac:picMkLst>
            <pc:docMk/>
            <pc:sldMk cId="457129627" sldId="832"/>
            <ac:picMk id="5" creationId="{FEA95739-546F-6E7C-C881-842F0468F879}"/>
          </ac:picMkLst>
        </pc:picChg>
      </pc:sldChg>
      <pc:sldChg chg="addSp delSp modSp add mod">
        <pc:chgData name="Yoel Kortick" userId="167978f5-7f40-4909-85d5-d4149554ad4e" providerId="ADAL" clId="{AC0AA298-EED5-4A7B-8E9A-B03F65E33ABB}" dt="2024-07-05T05:13:54.855" v="8035"/>
        <pc:sldMkLst>
          <pc:docMk/>
          <pc:sldMk cId="392311003" sldId="833"/>
        </pc:sldMkLst>
        <pc:spChg chg="add mod">
          <ac:chgData name="Yoel Kortick" userId="167978f5-7f40-4909-85d5-d4149554ad4e" providerId="ADAL" clId="{AC0AA298-EED5-4A7B-8E9A-B03F65E33ABB}" dt="2024-07-05T05:13:54.855" v="8035"/>
          <ac:spMkLst>
            <pc:docMk/>
            <pc:sldMk cId="392311003" sldId="833"/>
            <ac:spMk id="2" creationId="{5B2CDB25-4B02-7D54-6A9C-76FF1D1931D1}"/>
          </ac:spMkLst>
        </pc:spChg>
        <pc:spChg chg="mod">
          <ac:chgData name="Yoel Kortick" userId="167978f5-7f40-4909-85d5-d4149554ad4e" providerId="ADAL" clId="{AC0AA298-EED5-4A7B-8E9A-B03F65E33ABB}" dt="2024-07-04T11:35:01.444" v="2642" actId="1035"/>
          <ac:spMkLst>
            <pc:docMk/>
            <pc:sldMk cId="392311003" sldId="833"/>
            <ac:spMk id="4" creationId="{7607213B-A963-BD4C-C936-731C92C95FE4}"/>
          </ac:spMkLst>
        </pc:spChg>
        <pc:spChg chg="mod">
          <ac:chgData name="Yoel Kortick" userId="167978f5-7f40-4909-85d5-d4149554ad4e" providerId="ADAL" clId="{AC0AA298-EED5-4A7B-8E9A-B03F65E33ABB}" dt="2024-07-04T11:35:04.891" v="2643" actId="1076"/>
          <ac:spMkLst>
            <pc:docMk/>
            <pc:sldMk cId="392311003" sldId="833"/>
            <ac:spMk id="6" creationId="{5A871B06-1565-6201-2DBC-0CCC99078A34}"/>
          </ac:spMkLst>
        </pc:spChg>
        <pc:spChg chg="mod">
          <ac:chgData name="Yoel Kortick" userId="167978f5-7f40-4909-85d5-d4149554ad4e" providerId="ADAL" clId="{AC0AA298-EED5-4A7B-8E9A-B03F65E33ABB}" dt="2024-07-04T11:34:12.712" v="2631"/>
          <ac:spMkLst>
            <pc:docMk/>
            <pc:sldMk cId="392311003" sldId="833"/>
            <ac:spMk id="11" creationId="{1ACE3884-5DD3-4F86-13C6-FF34F1D35C8C}"/>
          </ac:spMkLst>
        </pc:spChg>
        <pc:picChg chg="add mod ord">
          <ac:chgData name="Yoel Kortick" userId="167978f5-7f40-4909-85d5-d4149554ad4e" providerId="ADAL" clId="{AC0AA298-EED5-4A7B-8E9A-B03F65E33ABB}" dt="2024-07-04T11:35:06.662" v="2644" actId="208"/>
          <ac:picMkLst>
            <pc:docMk/>
            <pc:sldMk cId="392311003" sldId="833"/>
            <ac:picMk id="3" creationId="{869E2B59-1CAC-3522-FDA4-C37B408DD2B7}"/>
          </ac:picMkLst>
        </pc:picChg>
        <pc:picChg chg="del">
          <ac:chgData name="Yoel Kortick" userId="167978f5-7f40-4909-85d5-d4149554ad4e" providerId="ADAL" clId="{AC0AA298-EED5-4A7B-8E9A-B03F65E33ABB}" dt="2024-07-04T11:34:38.903" v="2632" actId="478"/>
          <ac:picMkLst>
            <pc:docMk/>
            <pc:sldMk cId="392311003" sldId="833"/>
            <ac:picMk id="5" creationId="{FEA95739-546F-6E7C-C881-842F0468F879}"/>
          </ac:picMkLst>
        </pc:picChg>
      </pc:sldChg>
      <pc:sldChg chg="addSp delSp modSp add mod ord">
        <pc:chgData name="Yoel Kortick" userId="167978f5-7f40-4909-85d5-d4149554ad4e" providerId="ADAL" clId="{AC0AA298-EED5-4A7B-8E9A-B03F65E33ABB}" dt="2024-07-05T05:14:14.162" v="8052"/>
        <pc:sldMkLst>
          <pc:docMk/>
          <pc:sldMk cId="2453417430" sldId="834"/>
        </pc:sldMkLst>
        <pc:spChg chg="mod">
          <ac:chgData name="Yoel Kortick" userId="167978f5-7f40-4909-85d5-d4149554ad4e" providerId="ADAL" clId="{AC0AA298-EED5-4A7B-8E9A-B03F65E33ABB}" dt="2024-07-05T03:12:42.360" v="5605" actId="14100"/>
          <ac:spMkLst>
            <pc:docMk/>
            <pc:sldMk cId="2453417430" sldId="834"/>
            <ac:spMk id="4" creationId="{7607213B-A963-BD4C-C936-731C92C95FE4}"/>
          </ac:spMkLst>
        </pc:spChg>
        <pc:spChg chg="mod">
          <ac:chgData name="Yoel Kortick" userId="167978f5-7f40-4909-85d5-d4149554ad4e" providerId="ADAL" clId="{AC0AA298-EED5-4A7B-8E9A-B03F65E33ABB}" dt="2024-07-05T03:12:46.686" v="5607" actId="14100"/>
          <ac:spMkLst>
            <pc:docMk/>
            <pc:sldMk cId="2453417430" sldId="834"/>
            <ac:spMk id="6" creationId="{5A871B06-1565-6201-2DBC-0CCC99078A34}"/>
          </ac:spMkLst>
        </pc:spChg>
        <pc:spChg chg="add mod">
          <ac:chgData name="Yoel Kortick" userId="167978f5-7f40-4909-85d5-d4149554ad4e" providerId="ADAL" clId="{AC0AA298-EED5-4A7B-8E9A-B03F65E33ABB}" dt="2024-07-05T05:14:14.162" v="8052"/>
          <ac:spMkLst>
            <pc:docMk/>
            <pc:sldMk cId="2453417430" sldId="834"/>
            <ac:spMk id="7" creationId="{E781E128-D29F-BAD2-256B-80AEEBF55762}"/>
          </ac:spMkLst>
        </pc:spChg>
        <pc:spChg chg="mod">
          <ac:chgData name="Yoel Kortick" userId="167978f5-7f40-4909-85d5-d4149554ad4e" providerId="ADAL" clId="{AC0AA298-EED5-4A7B-8E9A-B03F65E33ABB}" dt="2024-07-05T03:11:21.617" v="5597"/>
          <ac:spMkLst>
            <pc:docMk/>
            <pc:sldMk cId="2453417430" sldId="834"/>
            <ac:spMk id="11" creationId="{1ACE3884-5DD3-4F86-13C6-FF34F1D35C8C}"/>
          </ac:spMkLst>
        </pc:spChg>
        <pc:picChg chg="del">
          <ac:chgData name="Yoel Kortick" userId="167978f5-7f40-4909-85d5-d4149554ad4e" providerId="ADAL" clId="{AC0AA298-EED5-4A7B-8E9A-B03F65E33ABB}" dt="2024-07-04T11:36:50.176" v="2650" actId="478"/>
          <ac:picMkLst>
            <pc:docMk/>
            <pc:sldMk cId="2453417430" sldId="834"/>
            <ac:picMk id="3" creationId="{869E2B59-1CAC-3522-FDA4-C37B408DD2B7}"/>
          </ac:picMkLst>
        </pc:picChg>
        <pc:picChg chg="add mod ord">
          <ac:chgData name="Yoel Kortick" userId="167978f5-7f40-4909-85d5-d4149554ad4e" providerId="ADAL" clId="{AC0AA298-EED5-4A7B-8E9A-B03F65E33ABB}" dt="2024-07-05T03:12:48.628" v="5608" actId="208"/>
          <ac:picMkLst>
            <pc:docMk/>
            <pc:sldMk cId="2453417430" sldId="834"/>
            <ac:picMk id="3" creationId="{8DF7AC40-DF7F-C1BC-30A4-1B370438CE7A}"/>
          </ac:picMkLst>
        </pc:picChg>
        <pc:picChg chg="add del mod ord">
          <ac:chgData name="Yoel Kortick" userId="167978f5-7f40-4909-85d5-d4149554ad4e" providerId="ADAL" clId="{AC0AA298-EED5-4A7B-8E9A-B03F65E33ABB}" dt="2024-07-05T03:12:25.668" v="5598" actId="478"/>
          <ac:picMkLst>
            <pc:docMk/>
            <pc:sldMk cId="2453417430" sldId="834"/>
            <ac:picMk id="5" creationId="{19F689EA-6F6A-1437-DD14-255B8000A884}"/>
          </ac:picMkLst>
        </pc:picChg>
      </pc:sldChg>
      <pc:sldChg chg="addSp delSp modSp add mod">
        <pc:chgData name="Yoel Kortick" userId="167978f5-7f40-4909-85d5-d4149554ad4e" providerId="ADAL" clId="{AC0AA298-EED5-4A7B-8E9A-B03F65E33ABB}" dt="2024-07-05T05:14:06.696" v="8050" actId="1035"/>
        <pc:sldMkLst>
          <pc:docMk/>
          <pc:sldMk cId="4011336745" sldId="835"/>
        </pc:sldMkLst>
        <pc:spChg chg="add mod">
          <ac:chgData name="Yoel Kortick" userId="167978f5-7f40-4909-85d5-d4149554ad4e" providerId="ADAL" clId="{AC0AA298-EED5-4A7B-8E9A-B03F65E33ABB}" dt="2024-07-05T05:14:06.696" v="8050" actId="1035"/>
          <ac:spMkLst>
            <pc:docMk/>
            <pc:sldMk cId="4011336745" sldId="835"/>
            <ac:spMk id="2" creationId="{51D226AF-0475-7E58-21A1-E6ADB188BC4C}"/>
          </ac:spMkLst>
        </pc:spChg>
        <pc:spChg chg="mod">
          <ac:chgData name="Yoel Kortick" userId="167978f5-7f40-4909-85d5-d4149554ad4e" providerId="ADAL" clId="{AC0AA298-EED5-4A7B-8E9A-B03F65E33ABB}" dt="2024-07-04T13:52:56.338" v="4139" actId="14100"/>
          <ac:spMkLst>
            <pc:docMk/>
            <pc:sldMk cId="4011336745" sldId="835"/>
            <ac:spMk id="4" creationId="{7607213B-A963-BD4C-C936-731C92C95FE4}"/>
          </ac:spMkLst>
        </pc:spChg>
        <pc:spChg chg="mod">
          <ac:chgData name="Yoel Kortick" userId="167978f5-7f40-4909-85d5-d4149554ad4e" providerId="ADAL" clId="{AC0AA298-EED5-4A7B-8E9A-B03F65E33ABB}" dt="2024-07-04T13:53:02.450" v="4141" actId="14100"/>
          <ac:spMkLst>
            <pc:docMk/>
            <pc:sldMk cId="4011336745" sldId="835"/>
            <ac:spMk id="6" creationId="{5A871B06-1565-6201-2DBC-0CCC99078A34}"/>
          </ac:spMkLst>
        </pc:spChg>
        <pc:spChg chg="mod">
          <ac:chgData name="Yoel Kortick" userId="167978f5-7f40-4909-85d5-d4149554ad4e" providerId="ADAL" clId="{AC0AA298-EED5-4A7B-8E9A-B03F65E33ABB}" dt="2024-07-04T11:38:11.339" v="2673" actId="6549"/>
          <ac:spMkLst>
            <pc:docMk/>
            <pc:sldMk cId="4011336745" sldId="835"/>
            <ac:spMk id="11" creationId="{1ACE3884-5DD3-4F86-13C6-FF34F1D35C8C}"/>
          </ac:spMkLst>
        </pc:spChg>
        <pc:picChg chg="add del">
          <ac:chgData name="Yoel Kortick" userId="167978f5-7f40-4909-85d5-d4149554ad4e" providerId="ADAL" clId="{AC0AA298-EED5-4A7B-8E9A-B03F65E33ABB}" dt="2024-07-04T11:39:10.664" v="2676" actId="478"/>
          <ac:picMkLst>
            <pc:docMk/>
            <pc:sldMk cId="4011336745" sldId="835"/>
            <ac:picMk id="3" creationId="{E313204F-5AD1-357F-12F3-7F3AB03E76DA}"/>
          </ac:picMkLst>
        </pc:picChg>
        <pc:picChg chg="del">
          <ac:chgData name="Yoel Kortick" userId="167978f5-7f40-4909-85d5-d4149554ad4e" providerId="ADAL" clId="{AC0AA298-EED5-4A7B-8E9A-B03F65E33ABB}" dt="2024-07-04T11:38:49.092" v="2674" actId="478"/>
          <ac:picMkLst>
            <pc:docMk/>
            <pc:sldMk cId="4011336745" sldId="835"/>
            <ac:picMk id="5" creationId="{19F689EA-6F6A-1437-DD14-255B8000A884}"/>
          </ac:picMkLst>
        </pc:picChg>
        <pc:picChg chg="add del mod ord">
          <ac:chgData name="Yoel Kortick" userId="167978f5-7f40-4909-85d5-d4149554ad4e" providerId="ADAL" clId="{AC0AA298-EED5-4A7B-8E9A-B03F65E33ABB}" dt="2024-07-04T13:49:59.219" v="4118" actId="478"/>
          <ac:picMkLst>
            <pc:docMk/>
            <pc:sldMk cId="4011336745" sldId="835"/>
            <ac:picMk id="8" creationId="{0EA19FCD-030B-9D95-CE8B-C67A19BD3BBC}"/>
          </ac:picMkLst>
        </pc:picChg>
        <pc:picChg chg="add del mod ord">
          <ac:chgData name="Yoel Kortick" userId="167978f5-7f40-4909-85d5-d4149554ad4e" providerId="ADAL" clId="{AC0AA298-EED5-4A7B-8E9A-B03F65E33ABB}" dt="2024-07-04T13:52:38.680" v="4128" actId="478"/>
          <ac:picMkLst>
            <pc:docMk/>
            <pc:sldMk cId="4011336745" sldId="835"/>
            <ac:picMk id="13" creationId="{46C7F625-CBF9-BD82-8911-FF55241F994E}"/>
          </ac:picMkLst>
        </pc:picChg>
        <pc:picChg chg="add mod ord">
          <ac:chgData name="Yoel Kortick" userId="167978f5-7f40-4909-85d5-d4149554ad4e" providerId="ADAL" clId="{AC0AA298-EED5-4A7B-8E9A-B03F65E33ABB}" dt="2024-07-04T13:52:51.302" v="4137" actId="167"/>
          <ac:picMkLst>
            <pc:docMk/>
            <pc:sldMk cId="4011336745" sldId="835"/>
            <ac:picMk id="15" creationId="{4175F5AA-0FB8-6D4E-757A-3F7B43CD724E}"/>
          </ac:picMkLst>
        </pc:picChg>
      </pc:sldChg>
      <pc:sldChg chg="addSp delSp modSp add mod">
        <pc:chgData name="Yoel Kortick" userId="167978f5-7f40-4909-85d5-d4149554ad4e" providerId="ADAL" clId="{AC0AA298-EED5-4A7B-8E9A-B03F65E33ABB}" dt="2024-07-05T05:14:10.515" v="8051"/>
        <pc:sldMkLst>
          <pc:docMk/>
          <pc:sldMk cId="2659112245" sldId="836"/>
        </pc:sldMkLst>
        <pc:spChg chg="add mod">
          <ac:chgData name="Yoel Kortick" userId="167978f5-7f40-4909-85d5-d4149554ad4e" providerId="ADAL" clId="{AC0AA298-EED5-4A7B-8E9A-B03F65E33ABB}" dt="2024-07-05T05:14:10.515" v="8051"/>
          <ac:spMkLst>
            <pc:docMk/>
            <pc:sldMk cId="2659112245" sldId="836"/>
            <ac:spMk id="2" creationId="{70D08F5C-6318-CDDF-39A8-6D93017B722D}"/>
          </ac:spMkLst>
        </pc:spChg>
        <pc:spChg chg="mod">
          <ac:chgData name="Yoel Kortick" userId="167978f5-7f40-4909-85d5-d4149554ad4e" providerId="ADAL" clId="{AC0AA298-EED5-4A7B-8E9A-B03F65E33ABB}" dt="2024-07-04T11:43:44.611" v="2714" actId="14100"/>
          <ac:spMkLst>
            <pc:docMk/>
            <pc:sldMk cId="2659112245" sldId="836"/>
            <ac:spMk id="4" creationId="{7607213B-A963-BD4C-C936-731C92C95FE4}"/>
          </ac:spMkLst>
        </pc:spChg>
        <pc:spChg chg="mod">
          <ac:chgData name="Yoel Kortick" userId="167978f5-7f40-4909-85d5-d4149554ad4e" providerId="ADAL" clId="{AC0AA298-EED5-4A7B-8E9A-B03F65E33ABB}" dt="2024-07-04T11:43:49.382" v="2716" actId="14100"/>
          <ac:spMkLst>
            <pc:docMk/>
            <pc:sldMk cId="2659112245" sldId="836"/>
            <ac:spMk id="6" creationId="{5A871B06-1565-6201-2DBC-0CCC99078A34}"/>
          </ac:spMkLst>
        </pc:spChg>
        <pc:spChg chg="mod">
          <ac:chgData name="Yoel Kortick" userId="167978f5-7f40-4909-85d5-d4149554ad4e" providerId="ADAL" clId="{AC0AA298-EED5-4A7B-8E9A-B03F65E33ABB}" dt="2024-07-04T11:42:29.838" v="2703" actId="6549"/>
          <ac:spMkLst>
            <pc:docMk/>
            <pc:sldMk cId="2659112245" sldId="836"/>
            <ac:spMk id="11" creationId="{1ACE3884-5DD3-4F86-13C6-FF34F1D35C8C}"/>
          </ac:spMkLst>
        </pc:spChg>
        <pc:picChg chg="add mod ord">
          <ac:chgData name="Yoel Kortick" userId="167978f5-7f40-4909-85d5-d4149554ad4e" providerId="ADAL" clId="{AC0AA298-EED5-4A7B-8E9A-B03F65E33ABB}" dt="2024-07-04T11:43:32.095" v="2712" actId="1076"/>
          <ac:picMkLst>
            <pc:docMk/>
            <pc:sldMk cId="2659112245" sldId="836"/>
            <ac:picMk id="3" creationId="{FB439D01-F451-1B0E-B672-72F5C3DF01BD}"/>
          </ac:picMkLst>
        </pc:picChg>
        <pc:picChg chg="del">
          <ac:chgData name="Yoel Kortick" userId="167978f5-7f40-4909-85d5-d4149554ad4e" providerId="ADAL" clId="{AC0AA298-EED5-4A7B-8E9A-B03F65E33ABB}" dt="2024-07-04T11:43:11.328" v="2704" actId="478"/>
          <ac:picMkLst>
            <pc:docMk/>
            <pc:sldMk cId="2659112245" sldId="836"/>
            <ac:picMk id="8" creationId="{0EA19FCD-030B-9D95-CE8B-C67A19BD3BBC}"/>
          </ac:picMkLst>
        </pc:picChg>
      </pc:sldChg>
      <pc:sldChg chg="addSp delSp modSp add mod">
        <pc:chgData name="Yoel Kortick" userId="167978f5-7f40-4909-85d5-d4149554ad4e" providerId="ADAL" clId="{AC0AA298-EED5-4A7B-8E9A-B03F65E33ABB}" dt="2024-07-05T05:18:02.530" v="8166"/>
        <pc:sldMkLst>
          <pc:docMk/>
          <pc:sldMk cId="1503339577" sldId="837"/>
        </pc:sldMkLst>
        <pc:spChg chg="add mod">
          <ac:chgData name="Yoel Kortick" userId="167978f5-7f40-4909-85d5-d4149554ad4e" providerId="ADAL" clId="{AC0AA298-EED5-4A7B-8E9A-B03F65E33ABB}" dt="2024-07-04T12:10:42.365" v="3504" actId="1035"/>
          <ac:spMkLst>
            <pc:docMk/>
            <pc:sldMk cId="1503339577" sldId="837"/>
            <ac:spMk id="2" creationId="{16E6CBC5-6F06-1261-31AD-B08B01B9DC49}"/>
          </ac:spMkLst>
        </pc:spChg>
        <pc:spChg chg="add mod">
          <ac:chgData name="Yoel Kortick" userId="167978f5-7f40-4909-85d5-d4149554ad4e" providerId="ADAL" clId="{AC0AA298-EED5-4A7B-8E9A-B03F65E33ABB}" dt="2024-07-05T02:40:49.602" v="4811"/>
          <ac:spMkLst>
            <pc:docMk/>
            <pc:sldMk cId="1503339577" sldId="837"/>
            <ac:spMk id="3" creationId="{68FD85E8-6FBA-3F0C-1671-C463AF9F7153}"/>
          </ac:spMkLst>
        </pc:spChg>
        <pc:spChg chg="add del mod">
          <ac:chgData name="Yoel Kortick" userId="167978f5-7f40-4909-85d5-d4149554ad4e" providerId="ADAL" clId="{AC0AA298-EED5-4A7B-8E9A-B03F65E33ABB}" dt="2024-07-05T02:41:00.521" v="4815" actId="22"/>
          <ac:spMkLst>
            <pc:docMk/>
            <pc:sldMk cId="1503339577" sldId="837"/>
            <ac:spMk id="5" creationId="{E2FB3361-2B88-3AAB-6E0B-B6729266401E}"/>
          </ac:spMkLst>
        </pc:spChg>
        <pc:spChg chg="add mod">
          <ac:chgData name="Yoel Kortick" userId="167978f5-7f40-4909-85d5-d4149554ad4e" providerId="ADAL" clId="{AC0AA298-EED5-4A7B-8E9A-B03F65E33ABB}" dt="2024-07-05T02:42:54.982" v="4901" actId="33524"/>
          <ac:spMkLst>
            <pc:docMk/>
            <pc:sldMk cId="1503339577" sldId="837"/>
            <ac:spMk id="6" creationId="{8BE9E197-941A-F2BA-E8C3-3B0182859E15}"/>
          </ac:spMkLst>
        </pc:spChg>
        <pc:spChg chg="mod">
          <ac:chgData name="Yoel Kortick" userId="167978f5-7f40-4909-85d5-d4149554ad4e" providerId="ADAL" clId="{AC0AA298-EED5-4A7B-8E9A-B03F65E33ABB}" dt="2024-07-05T04:50:44.585" v="7193"/>
          <ac:spMkLst>
            <pc:docMk/>
            <pc:sldMk cId="1503339577" sldId="837"/>
            <ac:spMk id="10" creationId="{4C5297D4-1A90-BA7E-1EA2-3486955EA032}"/>
          </ac:spMkLst>
        </pc:spChg>
        <pc:spChg chg="mod">
          <ac:chgData name="Yoel Kortick" userId="167978f5-7f40-4909-85d5-d4149554ad4e" providerId="ADAL" clId="{AC0AA298-EED5-4A7B-8E9A-B03F65E33ABB}" dt="2024-07-05T05:18:02.530" v="8166"/>
          <ac:spMkLst>
            <pc:docMk/>
            <pc:sldMk cId="1503339577" sldId="837"/>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3518520544" sldId="838"/>
        </pc:sldMkLst>
        <pc:spChg chg="mod">
          <ac:chgData name="Yoel Kortick" userId="167978f5-7f40-4909-85d5-d4149554ad4e" providerId="ADAL" clId="{AC0AA298-EED5-4A7B-8E9A-B03F65E33ABB}" dt="2024-07-04T12:05:49.271" v="3310" actId="14100"/>
          <ac:spMkLst>
            <pc:docMk/>
            <pc:sldMk cId="3518520544" sldId="838"/>
            <ac:spMk id="4" creationId="{7607213B-A963-BD4C-C936-731C92C95FE4}"/>
          </ac:spMkLst>
        </pc:spChg>
        <pc:spChg chg="del">
          <ac:chgData name="Yoel Kortick" userId="167978f5-7f40-4909-85d5-d4149554ad4e" providerId="ADAL" clId="{AC0AA298-EED5-4A7B-8E9A-B03F65E33ABB}" dt="2024-07-04T12:06:31.160" v="3313" actId="478"/>
          <ac:spMkLst>
            <pc:docMk/>
            <pc:sldMk cId="3518520544" sldId="838"/>
            <ac:spMk id="6" creationId="{D877B6DB-8FC1-711E-5470-45127EFAC6BA}"/>
          </ac:spMkLst>
        </pc:spChg>
        <pc:spChg chg="add mod">
          <ac:chgData name="Yoel Kortick" userId="167978f5-7f40-4909-85d5-d4149554ad4e" providerId="ADAL" clId="{AC0AA298-EED5-4A7B-8E9A-B03F65E33ABB}" dt="2024-07-04T12:05:53.746" v="3312" actId="14100"/>
          <ac:spMkLst>
            <pc:docMk/>
            <pc:sldMk cId="3518520544" sldId="838"/>
            <ac:spMk id="7" creationId="{05DAA74D-9DA1-9084-B643-8374CDC50DFB}"/>
          </ac:spMkLst>
        </pc:spChg>
        <pc:spChg chg="add mod">
          <ac:chgData name="Yoel Kortick" userId="167978f5-7f40-4909-85d5-d4149554ad4e" providerId="ADAL" clId="{AC0AA298-EED5-4A7B-8E9A-B03F65E33ABB}" dt="2024-07-04T12:10:59.007" v="3507"/>
          <ac:spMkLst>
            <pc:docMk/>
            <pc:sldMk cId="3518520544" sldId="838"/>
            <ac:spMk id="8" creationId="{46CD0D5E-B084-F05D-4522-D1704426F5F1}"/>
          </ac:spMkLst>
        </pc:spChg>
        <pc:spChg chg="mod">
          <ac:chgData name="Yoel Kortick" userId="167978f5-7f40-4909-85d5-d4149554ad4e" providerId="ADAL" clId="{AC0AA298-EED5-4A7B-8E9A-B03F65E33ABB}" dt="2024-07-05T04:50:44.585" v="7193"/>
          <ac:spMkLst>
            <pc:docMk/>
            <pc:sldMk cId="3518520544" sldId="838"/>
            <ac:spMk id="10" creationId="{4C5297D4-1A90-BA7E-1EA2-3486955EA032}"/>
          </ac:spMkLst>
        </pc:spChg>
        <pc:spChg chg="mod">
          <ac:chgData name="Yoel Kortick" userId="167978f5-7f40-4909-85d5-d4149554ad4e" providerId="ADAL" clId="{AC0AA298-EED5-4A7B-8E9A-B03F65E33ABB}" dt="2024-07-04T12:07:20.383" v="3347" actId="313"/>
          <ac:spMkLst>
            <pc:docMk/>
            <pc:sldMk cId="3518520544" sldId="838"/>
            <ac:spMk id="11" creationId="{1ACE3884-5DD3-4F86-13C6-FF34F1D35C8C}"/>
          </ac:spMkLst>
        </pc:spChg>
        <pc:picChg chg="add mod ord">
          <ac:chgData name="Yoel Kortick" userId="167978f5-7f40-4909-85d5-d4149554ad4e" providerId="ADAL" clId="{AC0AA298-EED5-4A7B-8E9A-B03F65E33ABB}" dt="2024-07-04T12:07:23.103" v="3348" actId="208"/>
          <ac:picMkLst>
            <pc:docMk/>
            <pc:sldMk cId="3518520544" sldId="838"/>
            <ac:picMk id="3" creationId="{E212182D-EB1E-6049-E3F9-0E9B85160AE2}"/>
          </ac:picMkLst>
        </pc:picChg>
        <pc:picChg chg="del">
          <ac:chgData name="Yoel Kortick" userId="167978f5-7f40-4909-85d5-d4149554ad4e" providerId="ADAL" clId="{AC0AA298-EED5-4A7B-8E9A-B03F65E33ABB}" dt="2024-07-04T12:05:35.546" v="3292" actId="478"/>
          <ac:picMkLst>
            <pc:docMk/>
            <pc:sldMk cId="3518520544" sldId="838"/>
            <ac:picMk id="5" creationId="{E4E22A31-FAF3-CB7D-9D63-8002EF1C289B}"/>
          </ac:picMkLst>
        </pc:picChg>
      </pc:sldChg>
      <pc:sldChg chg="addSp delSp modSp add mod">
        <pc:chgData name="Yoel Kortick" userId="167978f5-7f40-4909-85d5-d4149554ad4e" providerId="ADAL" clId="{AC0AA298-EED5-4A7B-8E9A-B03F65E33ABB}" dt="2024-07-05T04:50:44.585" v="7193"/>
        <pc:sldMkLst>
          <pc:docMk/>
          <pc:sldMk cId="357978716" sldId="839"/>
        </pc:sldMkLst>
        <pc:spChg chg="mod">
          <ac:chgData name="Yoel Kortick" userId="167978f5-7f40-4909-85d5-d4149554ad4e" providerId="ADAL" clId="{AC0AA298-EED5-4A7B-8E9A-B03F65E33ABB}" dt="2024-07-04T12:08:22.506" v="3411" actId="1076"/>
          <ac:spMkLst>
            <pc:docMk/>
            <pc:sldMk cId="357978716" sldId="839"/>
            <ac:spMk id="4" creationId="{7607213B-A963-BD4C-C936-731C92C95FE4}"/>
          </ac:spMkLst>
        </pc:spChg>
        <pc:spChg chg="add mod">
          <ac:chgData name="Yoel Kortick" userId="167978f5-7f40-4909-85d5-d4149554ad4e" providerId="ADAL" clId="{AC0AA298-EED5-4A7B-8E9A-B03F65E33ABB}" dt="2024-07-04T12:11:02.594" v="3508"/>
          <ac:spMkLst>
            <pc:docMk/>
            <pc:sldMk cId="357978716" sldId="839"/>
            <ac:spMk id="6" creationId="{49DDD0D6-E641-971B-8890-BFCA11371A99}"/>
          </ac:spMkLst>
        </pc:spChg>
        <pc:spChg chg="mod">
          <ac:chgData name="Yoel Kortick" userId="167978f5-7f40-4909-85d5-d4149554ad4e" providerId="ADAL" clId="{AC0AA298-EED5-4A7B-8E9A-B03F65E33ABB}" dt="2024-07-04T12:08:24.878" v="3412" actId="1076"/>
          <ac:spMkLst>
            <pc:docMk/>
            <pc:sldMk cId="357978716" sldId="839"/>
            <ac:spMk id="7" creationId="{05DAA74D-9DA1-9084-B643-8374CDC50DFB}"/>
          </ac:spMkLst>
        </pc:spChg>
        <pc:spChg chg="mod">
          <ac:chgData name="Yoel Kortick" userId="167978f5-7f40-4909-85d5-d4149554ad4e" providerId="ADAL" clId="{AC0AA298-EED5-4A7B-8E9A-B03F65E33ABB}" dt="2024-07-05T04:50:44.585" v="7193"/>
          <ac:spMkLst>
            <pc:docMk/>
            <pc:sldMk cId="357978716" sldId="839"/>
            <ac:spMk id="10" creationId="{4C5297D4-1A90-BA7E-1EA2-3486955EA032}"/>
          </ac:spMkLst>
        </pc:spChg>
        <pc:spChg chg="mod">
          <ac:chgData name="Yoel Kortick" userId="167978f5-7f40-4909-85d5-d4149554ad4e" providerId="ADAL" clId="{AC0AA298-EED5-4A7B-8E9A-B03F65E33ABB}" dt="2024-07-04T14:06:39.739" v="4216" actId="21"/>
          <ac:spMkLst>
            <pc:docMk/>
            <pc:sldMk cId="357978716" sldId="839"/>
            <ac:spMk id="11" creationId="{1ACE3884-5DD3-4F86-13C6-FF34F1D35C8C}"/>
          </ac:spMkLst>
        </pc:spChg>
        <pc:picChg chg="del">
          <ac:chgData name="Yoel Kortick" userId="167978f5-7f40-4909-85d5-d4149554ad4e" providerId="ADAL" clId="{AC0AA298-EED5-4A7B-8E9A-B03F65E33ABB}" dt="2024-07-04T12:08:10.949" v="3383" actId="478"/>
          <ac:picMkLst>
            <pc:docMk/>
            <pc:sldMk cId="357978716" sldId="839"/>
            <ac:picMk id="3" creationId="{E212182D-EB1E-6049-E3F9-0E9B85160AE2}"/>
          </ac:picMkLst>
        </pc:picChg>
        <pc:picChg chg="add mod ord">
          <ac:chgData name="Yoel Kortick" userId="167978f5-7f40-4909-85d5-d4149554ad4e" providerId="ADAL" clId="{AC0AA298-EED5-4A7B-8E9A-B03F65E33ABB}" dt="2024-07-04T12:08:27.281" v="3413" actId="208"/>
          <ac:picMkLst>
            <pc:docMk/>
            <pc:sldMk cId="357978716" sldId="839"/>
            <ac:picMk id="5" creationId="{B00295B9-61E6-A584-1A7E-89EF91B72A48}"/>
          </ac:picMkLst>
        </pc:picChg>
      </pc:sldChg>
      <pc:sldChg chg="addSp modSp add mod">
        <pc:chgData name="Yoel Kortick" userId="167978f5-7f40-4909-85d5-d4149554ad4e" providerId="ADAL" clId="{AC0AA298-EED5-4A7B-8E9A-B03F65E33ABB}" dt="2024-07-05T04:50:44.585" v="7193"/>
        <pc:sldMkLst>
          <pc:docMk/>
          <pc:sldMk cId="320566146" sldId="840"/>
        </pc:sldMkLst>
        <pc:spChg chg="mod">
          <ac:chgData name="Yoel Kortick" userId="167978f5-7f40-4909-85d5-d4149554ad4e" providerId="ADAL" clId="{AC0AA298-EED5-4A7B-8E9A-B03F65E33ABB}" dt="2024-07-04T14:06:57.909" v="4227" actId="1036"/>
          <ac:spMkLst>
            <pc:docMk/>
            <pc:sldMk cId="320566146" sldId="840"/>
            <ac:spMk id="4" creationId="{7607213B-A963-BD4C-C936-731C92C95FE4}"/>
          </ac:spMkLst>
        </pc:spChg>
        <pc:spChg chg="mod">
          <ac:chgData name="Yoel Kortick" userId="167978f5-7f40-4909-85d5-d4149554ad4e" providerId="ADAL" clId="{AC0AA298-EED5-4A7B-8E9A-B03F65E33ABB}" dt="2024-07-04T12:31:31.930" v="3656" actId="20577"/>
          <ac:spMkLst>
            <pc:docMk/>
            <pc:sldMk cId="320566146" sldId="840"/>
            <ac:spMk id="6" creationId="{23D72501-1C8D-D366-F34A-72E8676FA2BB}"/>
          </ac:spMkLst>
        </pc:spChg>
        <pc:spChg chg="mod">
          <ac:chgData name="Yoel Kortick" userId="167978f5-7f40-4909-85d5-d4149554ad4e" providerId="ADAL" clId="{AC0AA298-EED5-4A7B-8E9A-B03F65E33ABB}" dt="2024-07-04T14:06:57.909" v="4227" actId="1036"/>
          <ac:spMkLst>
            <pc:docMk/>
            <pc:sldMk cId="320566146" sldId="840"/>
            <ac:spMk id="7" creationId="{05DAA74D-9DA1-9084-B643-8374CDC50DFB}"/>
          </ac:spMkLst>
        </pc:spChg>
        <pc:spChg chg="add mod">
          <ac:chgData name="Yoel Kortick" userId="167978f5-7f40-4909-85d5-d4149554ad4e" providerId="ADAL" clId="{AC0AA298-EED5-4A7B-8E9A-B03F65E33ABB}" dt="2024-07-05T02:44:59.223" v="4974" actId="14100"/>
          <ac:spMkLst>
            <pc:docMk/>
            <pc:sldMk cId="320566146" sldId="840"/>
            <ac:spMk id="8" creationId="{34006F18-8F09-091F-FCA7-5F9C04486EEA}"/>
          </ac:spMkLst>
        </pc:spChg>
        <pc:spChg chg="mod">
          <ac:chgData name="Yoel Kortick" userId="167978f5-7f40-4909-85d5-d4149554ad4e" providerId="ADAL" clId="{AC0AA298-EED5-4A7B-8E9A-B03F65E33ABB}" dt="2024-07-05T04:50:44.585" v="7193"/>
          <ac:spMkLst>
            <pc:docMk/>
            <pc:sldMk cId="320566146" sldId="840"/>
            <ac:spMk id="10" creationId="{4C5297D4-1A90-BA7E-1EA2-3486955EA032}"/>
          </ac:spMkLst>
        </pc:spChg>
        <pc:spChg chg="mod">
          <ac:chgData name="Yoel Kortick" userId="167978f5-7f40-4909-85d5-d4149554ad4e" providerId="ADAL" clId="{AC0AA298-EED5-4A7B-8E9A-B03F65E33ABB}" dt="2024-07-04T14:06:51.765" v="4224" actId="20577"/>
          <ac:spMkLst>
            <pc:docMk/>
            <pc:sldMk cId="320566146" sldId="840"/>
            <ac:spMk id="11" creationId="{1ACE3884-5DD3-4F86-13C6-FF34F1D35C8C}"/>
          </ac:spMkLst>
        </pc:spChg>
        <pc:picChg chg="mod">
          <ac:chgData name="Yoel Kortick" userId="167978f5-7f40-4909-85d5-d4149554ad4e" providerId="ADAL" clId="{AC0AA298-EED5-4A7B-8E9A-B03F65E33ABB}" dt="2024-07-05T02:43:41.848" v="4920" actId="208"/>
          <ac:picMkLst>
            <pc:docMk/>
            <pc:sldMk cId="320566146" sldId="840"/>
            <ac:picMk id="3" creationId="{6B083BBC-6BCA-2A52-F4D9-16F38DB16D07}"/>
          </ac:picMkLst>
        </pc:picChg>
        <pc:cxnChg chg="add">
          <ac:chgData name="Yoel Kortick" userId="167978f5-7f40-4909-85d5-d4149554ad4e" providerId="ADAL" clId="{AC0AA298-EED5-4A7B-8E9A-B03F65E33ABB}" dt="2024-07-05T02:43:08.758" v="4902" actId="11529"/>
          <ac:cxnSpMkLst>
            <pc:docMk/>
            <pc:sldMk cId="320566146" sldId="840"/>
            <ac:cxnSpMk id="5" creationId="{D428A01C-5CA5-D52B-0E81-9AFE0FBAACBD}"/>
          </ac:cxnSpMkLst>
        </pc:cxnChg>
      </pc:sldChg>
      <pc:sldChg chg="addSp delSp modSp add del mod">
        <pc:chgData name="Yoel Kortick" userId="167978f5-7f40-4909-85d5-d4149554ad4e" providerId="ADAL" clId="{AC0AA298-EED5-4A7B-8E9A-B03F65E33ABB}" dt="2024-07-04T12:19:08.384" v="3612" actId="2696"/>
        <pc:sldMkLst>
          <pc:docMk/>
          <pc:sldMk cId="2289348370" sldId="840"/>
        </pc:sldMkLst>
        <pc:spChg chg="mod">
          <ac:chgData name="Yoel Kortick" userId="167978f5-7f40-4909-85d5-d4149554ad4e" providerId="ADAL" clId="{AC0AA298-EED5-4A7B-8E9A-B03F65E33ABB}" dt="2024-07-04T12:09:53.171" v="3484" actId="14100"/>
          <ac:spMkLst>
            <pc:docMk/>
            <pc:sldMk cId="2289348370" sldId="840"/>
            <ac:spMk id="4" creationId="{7607213B-A963-BD4C-C936-731C92C95FE4}"/>
          </ac:spMkLst>
        </pc:spChg>
        <pc:spChg chg="add mod">
          <ac:chgData name="Yoel Kortick" userId="167978f5-7f40-4909-85d5-d4149554ad4e" providerId="ADAL" clId="{AC0AA298-EED5-4A7B-8E9A-B03F65E33ABB}" dt="2024-07-04T12:13:02.016" v="3539" actId="20577"/>
          <ac:spMkLst>
            <pc:docMk/>
            <pc:sldMk cId="2289348370" sldId="840"/>
            <ac:spMk id="6" creationId="{23D72501-1C8D-D366-F34A-72E8676FA2BB}"/>
          </ac:spMkLst>
        </pc:spChg>
        <pc:spChg chg="mod">
          <ac:chgData name="Yoel Kortick" userId="167978f5-7f40-4909-85d5-d4149554ad4e" providerId="ADAL" clId="{AC0AA298-EED5-4A7B-8E9A-B03F65E33ABB}" dt="2024-07-04T12:10:02.241" v="3486" actId="14100"/>
          <ac:spMkLst>
            <pc:docMk/>
            <pc:sldMk cId="2289348370" sldId="840"/>
            <ac:spMk id="7" creationId="{05DAA74D-9DA1-9084-B643-8374CDC50DFB}"/>
          </ac:spMkLst>
        </pc:spChg>
        <pc:spChg chg="mod">
          <ac:chgData name="Yoel Kortick" userId="167978f5-7f40-4909-85d5-d4149554ad4e" providerId="ADAL" clId="{AC0AA298-EED5-4A7B-8E9A-B03F65E33ABB}" dt="2024-07-04T12:09:44.996" v="3483" actId="20577"/>
          <ac:spMkLst>
            <pc:docMk/>
            <pc:sldMk cId="2289348370" sldId="840"/>
            <ac:spMk id="11" creationId="{1ACE3884-5DD3-4F86-13C6-FF34F1D35C8C}"/>
          </ac:spMkLst>
        </pc:spChg>
        <pc:picChg chg="add mod ord">
          <ac:chgData name="Yoel Kortick" userId="167978f5-7f40-4909-85d5-d4149554ad4e" providerId="ADAL" clId="{AC0AA298-EED5-4A7B-8E9A-B03F65E33ABB}" dt="2024-07-04T12:09:36.847" v="3477" actId="167"/>
          <ac:picMkLst>
            <pc:docMk/>
            <pc:sldMk cId="2289348370" sldId="840"/>
            <ac:picMk id="3" creationId="{6B083BBC-6BCA-2A52-F4D9-16F38DB16D07}"/>
          </ac:picMkLst>
        </pc:picChg>
        <pc:picChg chg="del">
          <ac:chgData name="Yoel Kortick" userId="167978f5-7f40-4909-85d5-d4149554ad4e" providerId="ADAL" clId="{AC0AA298-EED5-4A7B-8E9A-B03F65E33ABB}" dt="2024-07-04T12:09:26.511" v="3458" actId="478"/>
          <ac:picMkLst>
            <pc:docMk/>
            <pc:sldMk cId="2289348370" sldId="840"/>
            <ac:picMk id="5" creationId="{B00295B9-61E6-A584-1A7E-89EF91B72A48}"/>
          </ac:picMkLst>
        </pc:picChg>
      </pc:sldChg>
      <pc:sldChg chg="addSp modSp add mod">
        <pc:chgData name="Yoel Kortick" userId="167978f5-7f40-4909-85d5-d4149554ad4e" providerId="ADAL" clId="{AC0AA298-EED5-4A7B-8E9A-B03F65E33ABB}" dt="2024-07-05T04:50:44.585" v="7193"/>
        <pc:sldMkLst>
          <pc:docMk/>
          <pc:sldMk cId="3478671746" sldId="841"/>
        </pc:sldMkLst>
        <pc:spChg chg="mod">
          <ac:chgData name="Yoel Kortick" userId="167978f5-7f40-4909-85d5-d4149554ad4e" providerId="ADAL" clId="{AC0AA298-EED5-4A7B-8E9A-B03F65E33ABB}" dt="2024-07-04T12:11:48.977" v="3532" actId="20577"/>
          <ac:spMkLst>
            <pc:docMk/>
            <pc:sldMk cId="3478671746" sldId="841"/>
            <ac:spMk id="2" creationId="{16E6CBC5-6F06-1261-31AD-B08B01B9DC49}"/>
          </ac:spMkLst>
        </pc:spChg>
        <pc:spChg chg="add mod">
          <ac:chgData name="Yoel Kortick" userId="167978f5-7f40-4909-85d5-d4149554ad4e" providerId="ADAL" clId="{AC0AA298-EED5-4A7B-8E9A-B03F65E33ABB}" dt="2024-07-05T02:44:38.208" v="4971" actId="14100"/>
          <ac:spMkLst>
            <pc:docMk/>
            <pc:sldMk cId="3478671746" sldId="841"/>
            <ac:spMk id="3" creationId="{A55FE299-2DDA-B744-3AC0-CD5F5A9F4BB2}"/>
          </ac:spMkLst>
        </pc:spChg>
        <pc:spChg chg="mod">
          <ac:chgData name="Yoel Kortick" userId="167978f5-7f40-4909-85d5-d4149554ad4e" providerId="ADAL" clId="{AC0AA298-EED5-4A7B-8E9A-B03F65E33ABB}" dt="2024-07-05T04:50:44.585" v="7193"/>
          <ac:spMkLst>
            <pc:docMk/>
            <pc:sldMk cId="3478671746" sldId="841"/>
            <ac:spMk id="10" creationId="{4C5297D4-1A90-BA7E-1EA2-3486955EA032}"/>
          </ac:spMkLst>
        </pc:spChg>
        <pc:spChg chg="mod">
          <ac:chgData name="Yoel Kortick" userId="167978f5-7f40-4909-85d5-d4149554ad4e" providerId="ADAL" clId="{AC0AA298-EED5-4A7B-8E9A-B03F65E33ABB}" dt="2024-07-05T04:50:44.585" v="7193"/>
          <ac:spMkLst>
            <pc:docMk/>
            <pc:sldMk cId="3478671746" sldId="841"/>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1431896330" sldId="842"/>
        </pc:sldMkLst>
        <pc:spChg chg="mod">
          <ac:chgData name="Yoel Kortick" userId="167978f5-7f40-4909-85d5-d4149554ad4e" providerId="ADAL" clId="{AC0AA298-EED5-4A7B-8E9A-B03F65E33ABB}" dt="2024-07-04T12:16:21.776" v="3552" actId="14100"/>
          <ac:spMkLst>
            <pc:docMk/>
            <pc:sldMk cId="1431896330" sldId="842"/>
            <ac:spMk id="4" creationId="{7607213B-A963-BD4C-C936-731C92C95FE4}"/>
          </ac:spMkLst>
        </pc:spChg>
        <pc:spChg chg="mod">
          <ac:chgData name="Yoel Kortick" userId="167978f5-7f40-4909-85d5-d4149554ad4e" providerId="ADAL" clId="{AC0AA298-EED5-4A7B-8E9A-B03F65E33ABB}" dt="2024-07-04T12:16:16.661" v="3550" actId="1076"/>
          <ac:spMkLst>
            <pc:docMk/>
            <pc:sldMk cId="1431896330" sldId="842"/>
            <ac:spMk id="6" creationId="{D877B6DB-8FC1-711E-5470-45127EFAC6BA}"/>
          </ac:spMkLst>
        </pc:spChg>
        <pc:spChg chg="mod">
          <ac:chgData name="Yoel Kortick" userId="167978f5-7f40-4909-85d5-d4149554ad4e" providerId="ADAL" clId="{AC0AA298-EED5-4A7B-8E9A-B03F65E33ABB}" dt="2024-07-04T12:16:28.296" v="3554" actId="14100"/>
          <ac:spMkLst>
            <pc:docMk/>
            <pc:sldMk cId="1431896330" sldId="842"/>
            <ac:spMk id="7" creationId="{2CADB4BF-784E-7AB4-A997-0F7375129D60}"/>
          </ac:spMkLst>
        </pc:spChg>
        <pc:spChg chg="mod">
          <ac:chgData name="Yoel Kortick" userId="167978f5-7f40-4909-85d5-d4149554ad4e" providerId="ADAL" clId="{AC0AA298-EED5-4A7B-8E9A-B03F65E33ABB}" dt="2024-07-04T12:11:52.594" v="3533" actId="20577"/>
          <ac:spMkLst>
            <pc:docMk/>
            <pc:sldMk cId="1431896330" sldId="842"/>
            <ac:spMk id="8" creationId="{D7C73464-27C0-C901-E8AF-8B2E851808BE}"/>
          </ac:spMkLst>
        </pc:spChg>
        <pc:spChg chg="mod">
          <ac:chgData name="Yoel Kortick" userId="167978f5-7f40-4909-85d5-d4149554ad4e" providerId="ADAL" clId="{AC0AA298-EED5-4A7B-8E9A-B03F65E33ABB}" dt="2024-07-05T04:50:44.585" v="7193"/>
          <ac:spMkLst>
            <pc:docMk/>
            <pc:sldMk cId="1431896330" sldId="842"/>
            <ac:spMk id="10" creationId="{4C5297D4-1A90-BA7E-1EA2-3486955EA032}"/>
          </ac:spMkLst>
        </pc:spChg>
        <pc:spChg chg="mod">
          <ac:chgData name="Yoel Kortick" userId="167978f5-7f40-4909-85d5-d4149554ad4e" providerId="ADAL" clId="{AC0AA298-EED5-4A7B-8E9A-B03F65E33ABB}" dt="2024-07-04T12:53:21.702" v="3828" actId="6549"/>
          <ac:spMkLst>
            <pc:docMk/>
            <pc:sldMk cId="1431896330" sldId="842"/>
            <ac:spMk id="11" creationId="{1ACE3884-5DD3-4F86-13C6-FF34F1D35C8C}"/>
          </ac:spMkLst>
        </pc:spChg>
        <pc:picChg chg="add mod ord">
          <ac:chgData name="Yoel Kortick" userId="167978f5-7f40-4909-85d5-d4149554ad4e" providerId="ADAL" clId="{AC0AA298-EED5-4A7B-8E9A-B03F65E33ABB}" dt="2024-07-04T12:16:31.425" v="3555" actId="208"/>
          <ac:picMkLst>
            <pc:docMk/>
            <pc:sldMk cId="1431896330" sldId="842"/>
            <ac:picMk id="3" creationId="{C2E521A2-690C-2B5D-40A6-E09F884DFC81}"/>
          </ac:picMkLst>
        </pc:picChg>
        <pc:picChg chg="del">
          <ac:chgData name="Yoel Kortick" userId="167978f5-7f40-4909-85d5-d4149554ad4e" providerId="ADAL" clId="{AC0AA298-EED5-4A7B-8E9A-B03F65E33ABB}" dt="2024-07-04T12:16:04.129" v="3546" actId="478"/>
          <ac:picMkLst>
            <pc:docMk/>
            <pc:sldMk cId="1431896330" sldId="842"/>
            <ac:picMk id="5" creationId="{E4E22A31-FAF3-CB7D-9D63-8002EF1C289B}"/>
          </ac:picMkLst>
        </pc:picChg>
      </pc:sldChg>
      <pc:sldChg chg="modSp add del mod">
        <pc:chgData name="Yoel Kortick" userId="167978f5-7f40-4909-85d5-d4149554ad4e" providerId="ADAL" clId="{AC0AA298-EED5-4A7B-8E9A-B03F65E33ABB}" dt="2024-07-04T12:16:34.313" v="3556" actId="47"/>
        <pc:sldMkLst>
          <pc:docMk/>
          <pc:sldMk cId="1285857398" sldId="843"/>
        </pc:sldMkLst>
        <pc:spChg chg="mod">
          <ac:chgData name="Yoel Kortick" userId="167978f5-7f40-4909-85d5-d4149554ad4e" providerId="ADAL" clId="{AC0AA298-EED5-4A7B-8E9A-B03F65E33ABB}" dt="2024-07-04T12:11:56.213" v="3534" actId="20577"/>
          <ac:spMkLst>
            <pc:docMk/>
            <pc:sldMk cId="1285857398" sldId="843"/>
            <ac:spMk id="8" creationId="{46CD0D5E-B084-F05D-4522-D1704426F5F1}"/>
          </ac:spMkLst>
        </pc:spChg>
      </pc:sldChg>
      <pc:sldChg chg="addSp delSp modSp add mod">
        <pc:chgData name="Yoel Kortick" userId="167978f5-7f40-4909-85d5-d4149554ad4e" providerId="ADAL" clId="{AC0AA298-EED5-4A7B-8E9A-B03F65E33ABB}" dt="2024-07-05T04:50:44.585" v="7193"/>
        <pc:sldMkLst>
          <pc:docMk/>
          <pc:sldMk cId="726856167" sldId="844"/>
        </pc:sldMkLst>
        <pc:spChg chg="mod">
          <ac:chgData name="Yoel Kortick" userId="167978f5-7f40-4909-85d5-d4149554ad4e" providerId="ADAL" clId="{AC0AA298-EED5-4A7B-8E9A-B03F65E33ABB}" dt="2024-07-04T12:18:30.408" v="3609" actId="14100"/>
          <ac:spMkLst>
            <pc:docMk/>
            <pc:sldMk cId="726856167" sldId="844"/>
            <ac:spMk id="4" creationId="{7607213B-A963-BD4C-C936-731C92C95FE4}"/>
          </ac:spMkLst>
        </pc:spChg>
        <pc:spChg chg="mod">
          <ac:chgData name="Yoel Kortick" userId="167978f5-7f40-4909-85d5-d4149554ad4e" providerId="ADAL" clId="{AC0AA298-EED5-4A7B-8E9A-B03F65E33ABB}" dt="2024-07-04T12:12:00.316" v="3535" actId="20577"/>
          <ac:spMkLst>
            <pc:docMk/>
            <pc:sldMk cId="726856167" sldId="844"/>
            <ac:spMk id="6" creationId="{49DDD0D6-E641-971B-8890-BFCA11371A99}"/>
          </ac:spMkLst>
        </pc:spChg>
        <pc:spChg chg="mod">
          <ac:chgData name="Yoel Kortick" userId="167978f5-7f40-4909-85d5-d4149554ad4e" providerId="ADAL" clId="{AC0AA298-EED5-4A7B-8E9A-B03F65E33ABB}" dt="2024-07-04T12:18:36.586" v="3611" actId="14100"/>
          <ac:spMkLst>
            <pc:docMk/>
            <pc:sldMk cId="726856167" sldId="844"/>
            <ac:spMk id="7" creationId="{05DAA74D-9DA1-9084-B643-8374CDC50DFB}"/>
          </ac:spMkLst>
        </pc:spChg>
        <pc:spChg chg="add mod">
          <ac:chgData name="Yoel Kortick" userId="167978f5-7f40-4909-85d5-d4149554ad4e" providerId="ADAL" clId="{AC0AA298-EED5-4A7B-8E9A-B03F65E33ABB}" dt="2024-07-04T12:46:08.060" v="3797" actId="20577"/>
          <ac:spMkLst>
            <pc:docMk/>
            <pc:sldMk cId="726856167" sldId="844"/>
            <ac:spMk id="8" creationId="{825B9363-32D7-BF76-9F72-9432760B3F32}"/>
          </ac:spMkLst>
        </pc:spChg>
        <pc:spChg chg="mod">
          <ac:chgData name="Yoel Kortick" userId="167978f5-7f40-4909-85d5-d4149554ad4e" providerId="ADAL" clId="{AC0AA298-EED5-4A7B-8E9A-B03F65E33ABB}" dt="2024-07-05T04:50:44.585" v="7193"/>
          <ac:spMkLst>
            <pc:docMk/>
            <pc:sldMk cId="726856167" sldId="844"/>
            <ac:spMk id="10" creationId="{4C5297D4-1A90-BA7E-1EA2-3486955EA032}"/>
          </ac:spMkLst>
        </pc:spChg>
        <pc:spChg chg="mod">
          <ac:chgData name="Yoel Kortick" userId="167978f5-7f40-4909-85d5-d4149554ad4e" providerId="ADAL" clId="{AC0AA298-EED5-4A7B-8E9A-B03F65E33ABB}" dt="2024-07-04T12:17:10.511" v="3601" actId="20577"/>
          <ac:spMkLst>
            <pc:docMk/>
            <pc:sldMk cId="726856167" sldId="844"/>
            <ac:spMk id="11" creationId="{1ACE3884-5DD3-4F86-13C6-FF34F1D35C8C}"/>
          </ac:spMkLst>
        </pc:spChg>
        <pc:picChg chg="add mod ord">
          <ac:chgData name="Yoel Kortick" userId="167978f5-7f40-4909-85d5-d4149554ad4e" providerId="ADAL" clId="{AC0AA298-EED5-4A7B-8E9A-B03F65E33ABB}" dt="2024-07-04T12:18:24.552" v="3607" actId="167"/>
          <ac:picMkLst>
            <pc:docMk/>
            <pc:sldMk cId="726856167" sldId="844"/>
            <ac:picMk id="3" creationId="{3A00BC01-8FDC-BC4A-D760-EE2129921A08}"/>
          </ac:picMkLst>
        </pc:picChg>
        <pc:picChg chg="del">
          <ac:chgData name="Yoel Kortick" userId="167978f5-7f40-4909-85d5-d4149554ad4e" providerId="ADAL" clId="{AC0AA298-EED5-4A7B-8E9A-B03F65E33ABB}" dt="2024-07-04T12:17:13.264" v="3602" actId="478"/>
          <ac:picMkLst>
            <pc:docMk/>
            <pc:sldMk cId="726856167" sldId="844"/>
            <ac:picMk id="5" creationId="{B00295B9-61E6-A584-1A7E-89EF91B72A48}"/>
          </ac:picMkLst>
        </pc:picChg>
        <pc:cxnChg chg="add mod">
          <ac:chgData name="Yoel Kortick" userId="167978f5-7f40-4909-85d5-d4149554ad4e" providerId="ADAL" clId="{AC0AA298-EED5-4A7B-8E9A-B03F65E33ABB}" dt="2024-07-04T12:46:05.254" v="3796" actId="1036"/>
          <ac:cxnSpMkLst>
            <pc:docMk/>
            <pc:sldMk cId="726856167" sldId="844"/>
            <ac:cxnSpMk id="12" creationId="{D469FE58-12A5-522B-BCD9-1BBCCAF03DB7}"/>
          </ac:cxnSpMkLst>
        </pc:cxnChg>
      </pc:sldChg>
      <pc:sldChg chg="addSp modSp add mod">
        <pc:chgData name="Yoel Kortick" userId="167978f5-7f40-4909-85d5-d4149554ad4e" providerId="ADAL" clId="{AC0AA298-EED5-4A7B-8E9A-B03F65E33ABB}" dt="2024-07-05T04:50:44.585" v="7193"/>
        <pc:sldMkLst>
          <pc:docMk/>
          <pc:sldMk cId="263356109" sldId="845"/>
        </pc:sldMkLst>
        <pc:spChg chg="mod">
          <ac:chgData name="Yoel Kortick" userId="167978f5-7f40-4909-85d5-d4149554ad4e" providerId="ADAL" clId="{AC0AA298-EED5-4A7B-8E9A-B03F65E33ABB}" dt="2024-07-04T12:31:46.553" v="3658" actId="20577"/>
          <ac:spMkLst>
            <pc:docMk/>
            <pc:sldMk cId="263356109" sldId="845"/>
            <ac:spMk id="2" creationId="{16E6CBC5-6F06-1261-31AD-B08B01B9DC49}"/>
          </ac:spMkLst>
        </pc:spChg>
        <pc:spChg chg="add mod">
          <ac:chgData name="Yoel Kortick" userId="167978f5-7f40-4909-85d5-d4149554ad4e" providerId="ADAL" clId="{AC0AA298-EED5-4A7B-8E9A-B03F65E33ABB}" dt="2024-07-05T02:45:23.816" v="4978" actId="20577"/>
          <ac:spMkLst>
            <pc:docMk/>
            <pc:sldMk cId="263356109" sldId="845"/>
            <ac:spMk id="3" creationId="{1C9AB11E-4E9B-015A-47C9-3AB575D6B55B}"/>
          </ac:spMkLst>
        </pc:spChg>
        <pc:spChg chg="mod">
          <ac:chgData name="Yoel Kortick" userId="167978f5-7f40-4909-85d5-d4149554ad4e" providerId="ADAL" clId="{AC0AA298-EED5-4A7B-8E9A-B03F65E33ABB}" dt="2024-07-05T04:50:44.585" v="7193"/>
          <ac:spMkLst>
            <pc:docMk/>
            <pc:sldMk cId="263356109" sldId="845"/>
            <ac:spMk id="10" creationId="{4C5297D4-1A90-BA7E-1EA2-3486955EA032}"/>
          </ac:spMkLst>
        </pc:spChg>
        <pc:spChg chg="mod">
          <ac:chgData name="Yoel Kortick" userId="167978f5-7f40-4909-85d5-d4149554ad4e" providerId="ADAL" clId="{AC0AA298-EED5-4A7B-8E9A-B03F65E33ABB}" dt="2024-07-05T04:50:44.585" v="7193"/>
          <ac:spMkLst>
            <pc:docMk/>
            <pc:sldMk cId="263356109" sldId="845"/>
            <ac:spMk id="11" creationId="{1ACE3884-5DD3-4F86-13C6-FF34F1D35C8C}"/>
          </ac:spMkLst>
        </pc:spChg>
      </pc:sldChg>
      <pc:sldChg chg="modSp add mod">
        <pc:chgData name="Yoel Kortick" userId="167978f5-7f40-4909-85d5-d4149554ad4e" providerId="ADAL" clId="{AC0AA298-EED5-4A7B-8E9A-B03F65E33ABB}" dt="2024-07-05T04:50:44.585" v="7193"/>
        <pc:sldMkLst>
          <pc:docMk/>
          <pc:sldMk cId="3244784205" sldId="846"/>
        </pc:sldMkLst>
        <pc:spChg chg="mod">
          <ac:chgData name="Yoel Kortick" userId="167978f5-7f40-4909-85d5-d4149554ad4e" providerId="ADAL" clId="{AC0AA298-EED5-4A7B-8E9A-B03F65E33ABB}" dt="2024-07-04T12:31:50.564" v="3659" actId="20577"/>
          <ac:spMkLst>
            <pc:docMk/>
            <pc:sldMk cId="3244784205" sldId="846"/>
            <ac:spMk id="8" creationId="{D7C73464-27C0-C901-E8AF-8B2E851808BE}"/>
          </ac:spMkLst>
        </pc:spChg>
        <pc:spChg chg="mod">
          <ac:chgData name="Yoel Kortick" userId="167978f5-7f40-4909-85d5-d4149554ad4e" providerId="ADAL" clId="{AC0AA298-EED5-4A7B-8E9A-B03F65E33ABB}" dt="2024-07-05T04:50:44.585" v="7193"/>
          <ac:spMkLst>
            <pc:docMk/>
            <pc:sldMk cId="3244784205" sldId="846"/>
            <ac:spMk id="10" creationId="{4C5297D4-1A90-BA7E-1EA2-3486955EA032}"/>
          </ac:spMkLst>
        </pc:spChg>
        <pc:spChg chg="mod">
          <ac:chgData name="Yoel Kortick" userId="167978f5-7f40-4909-85d5-d4149554ad4e" providerId="ADAL" clId="{AC0AA298-EED5-4A7B-8E9A-B03F65E33ABB}" dt="2024-07-05T02:45:40.921" v="4981" actId="6549"/>
          <ac:spMkLst>
            <pc:docMk/>
            <pc:sldMk cId="3244784205" sldId="846"/>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3318226618" sldId="847"/>
        </pc:sldMkLst>
        <pc:spChg chg="mod">
          <ac:chgData name="Yoel Kortick" userId="167978f5-7f40-4909-85d5-d4149554ad4e" providerId="ADAL" clId="{AC0AA298-EED5-4A7B-8E9A-B03F65E33ABB}" dt="2024-07-04T12:44:43.034" v="3681" actId="14100"/>
          <ac:spMkLst>
            <pc:docMk/>
            <pc:sldMk cId="3318226618" sldId="847"/>
            <ac:spMk id="4" creationId="{7607213B-A963-BD4C-C936-731C92C95FE4}"/>
          </ac:spMkLst>
        </pc:spChg>
        <pc:spChg chg="mod">
          <ac:chgData name="Yoel Kortick" userId="167978f5-7f40-4909-85d5-d4149554ad4e" providerId="ADAL" clId="{AC0AA298-EED5-4A7B-8E9A-B03F65E33ABB}" dt="2024-07-04T12:31:54.575" v="3660" actId="20577"/>
          <ac:spMkLst>
            <pc:docMk/>
            <pc:sldMk cId="3318226618" sldId="847"/>
            <ac:spMk id="6" creationId="{49DDD0D6-E641-971B-8890-BFCA11371A99}"/>
          </ac:spMkLst>
        </pc:spChg>
        <pc:spChg chg="del">
          <ac:chgData name="Yoel Kortick" userId="167978f5-7f40-4909-85d5-d4149554ad4e" providerId="ADAL" clId="{AC0AA298-EED5-4A7B-8E9A-B03F65E33ABB}" dt="2024-07-04T12:45:23.078" v="3722" actId="478"/>
          <ac:spMkLst>
            <pc:docMk/>
            <pc:sldMk cId="3318226618" sldId="847"/>
            <ac:spMk id="7" creationId="{05DAA74D-9DA1-9084-B643-8374CDC50DFB}"/>
          </ac:spMkLst>
        </pc:spChg>
        <pc:spChg chg="add mod">
          <ac:chgData name="Yoel Kortick" userId="167978f5-7f40-4909-85d5-d4149554ad4e" providerId="ADAL" clId="{AC0AA298-EED5-4A7B-8E9A-B03F65E33ABB}" dt="2024-07-04T12:45:20.807" v="3721" actId="1076"/>
          <ac:spMkLst>
            <pc:docMk/>
            <pc:sldMk cId="3318226618" sldId="847"/>
            <ac:spMk id="8" creationId="{68E3C3A3-18DF-2EAE-1FAF-8102E0F40F2F}"/>
          </ac:spMkLst>
        </pc:spChg>
        <pc:spChg chg="mod">
          <ac:chgData name="Yoel Kortick" userId="167978f5-7f40-4909-85d5-d4149554ad4e" providerId="ADAL" clId="{AC0AA298-EED5-4A7B-8E9A-B03F65E33ABB}" dt="2024-07-05T04:50:44.585" v="7193"/>
          <ac:spMkLst>
            <pc:docMk/>
            <pc:sldMk cId="3318226618" sldId="847"/>
            <ac:spMk id="10" creationId="{4C5297D4-1A90-BA7E-1EA2-3486955EA032}"/>
          </ac:spMkLst>
        </pc:spChg>
        <pc:spChg chg="mod">
          <ac:chgData name="Yoel Kortick" userId="167978f5-7f40-4909-85d5-d4149554ad4e" providerId="ADAL" clId="{AC0AA298-EED5-4A7B-8E9A-B03F65E33ABB}" dt="2024-07-04T12:44:25.260" v="3674" actId="20577"/>
          <ac:spMkLst>
            <pc:docMk/>
            <pc:sldMk cId="3318226618" sldId="847"/>
            <ac:spMk id="11" creationId="{1ACE3884-5DD3-4F86-13C6-FF34F1D35C8C}"/>
          </ac:spMkLst>
        </pc:spChg>
        <pc:spChg chg="add mod">
          <ac:chgData name="Yoel Kortick" userId="167978f5-7f40-4909-85d5-d4149554ad4e" providerId="ADAL" clId="{AC0AA298-EED5-4A7B-8E9A-B03F65E33ABB}" dt="2024-07-04T12:45:45.601" v="3753" actId="14100"/>
          <ac:spMkLst>
            <pc:docMk/>
            <pc:sldMk cId="3318226618" sldId="847"/>
            <ac:spMk id="12" creationId="{992C3778-CC7C-107D-D731-491738841E8D}"/>
          </ac:spMkLst>
        </pc:spChg>
        <pc:picChg chg="del">
          <ac:chgData name="Yoel Kortick" userId="167978f5-7f40-4909-85d5-d4149554ad4e" providerId="ADAL" clId="{AC0AA298-EED5-4A7B-8E9A-B03F65E33ABB}" dt="2024-07-04T12:44:29.588" v="3675" actId="478"/>
          <ac:picMkLst>
            <pc:docMk/>
            <pc:sldMk cId="3318226618" sldId="847"/>
            <ac:picMk id="3" creationId="{3A00BC01-8FDC-BC4A-D760-EE2129921A08}"/>
          </ac:picMkLst>
        </pc:picChg>
        <pc:picChg chg="add mod ord">
          <ac:chgData name="Yoel Kortick" userId="167978f5-7f40-4909-85d5-d4149554ad4e" providerId="ADAL" clId="{AC0AA298-EED5-4A7B-8E9A-B03F65E33ABB}" dt="2024-07-04T12:45:18.521" v="3720" actId="1076"/>
          <ac:picMkLst>
            <pc:docMk/>
            <pc:sldMk cId="3318226618" sldId="847"/>
            <ac:picMk id="5" creationId="{76B3711C-9337-5204-D92F-934DE42DB9A0}"/>
          </ac:picMkLst>
        </pc:picChg>
        <pc:cxnChg chg="add">
          <ac:chgData name="Yoel Kortick" userId="167978f5-7f40-4909-85d5-d4149554ad4e" providerId="ADAL" clId="{AC0AA298-EED5-4A7B-8E9A-B03F65E33ABB}" dt="2024-07-04T12:45:29.245" v="3723" actId="11529"/>
          <ac:cxnSpMkLst>
            <pc:docMk/>
            <pc:sldMk cId="3318226618" sldId="847"/>
            <ac:cxnSpMk id="14" creationId="{7FE0E71F-9138-E967-668B-7118FA1A5DB2}"/>
          </ac:cxnSpMkLst>
        </pc:cxnChg>
        <pc:cxnChg chg="add mod">
          <ac:chgData name="Yoel Kortick" userId="167978f5-7f40-4909-85d5-d4149554ad4e" providerId="ADAL" clId="{AC0AA298-EED5-4A7B-8E9A-B03F65E33ABB}" dt="2024-07-04T12:45:49.578" v="3755" actId="14100"/>
          <ac:cxnSpMkLst>
            <pc:docMk/>
            <pc:sldMk cId="3318226618" sldId="847"/>
            <ac:cxnSpMk id="15" creationId="{BD3A31B0-D0E7-8FE3-6980-864A16ECDF94}"/>
          </ac:cxnSpMkLst>
        </pc:cxnChg>
      </pc:sldChg>
      <pc:sldChg chg="addSp modSp add mod">
        <pc:chgData name="Yoel Kortick" userId="167978f5-7f40-4909-85d5-d4149554ad4e" providerId="ADAL" clId="{AC0AA298-EED5-4A7B-8E9A-B03F65E33ABB}" dt="2024-07-05T05:13:46.658" v="8034"/>
        <pc:sldMkLst>
          <pc:docMk/>
          <pc:sldMk cId="1587188745" sldId="848"/>
        </pc:sldMkLst>
        <pc:spChg chg="mod">
          <ac:chgData name="Yoel Kortick" userId="167978f5-7f40-4909-85d5-d4149554ad4e" providerId="ADAL" clId="{AC0AA298-EED5-4A7B-8E9A-B03F65E33ABB}" dt="2024-07-04T12:50:04.148" v="3803" actId="20577"/>
          <ac:spMkLst>
            <pc:docMk/>
            <pc:sldMk cId="1587188745" sldId="848"/>
            <ac:spMk id="2" creationId="{16E6CBC5-6F06-1261-31AD-B08B01B9DC49}"/>
          </ac:spMkLst>
        </pc:spChg>
        <pc:spChg chg="add mod">
          <ac:chgData name="Yoel Kortick" userId="167978f5-7f40-4909-85d5-d4149554ad4e" providerId="ADAL" clId="{AC0AA298-EED5-4A7B-8E9A-B03F65E33ABB}" dt="2024-07-05T02:45:59.870" v="4982"/>
          <ac:spMkLst>
            <pc:docMk/>
            <pc:sldMk cId="1587188745" sldId="848"/>
            <ac:spMk id="3" creationId="{03CAF621-FAD3-321F-CCB3-A38DB14A6A3C}"/>
          </ac:spMkLst>
        </pc:spChg>
        <pc:spChg chg="mod">
          <ac:chgData name="Yoel Kortick" userId="167978f5-7f40-4909-85d5-d4149554ad4e" providerId="ADAL" clId="{AC0AA298-EED5-4A7B-8E9A-B03F65E33ABB}" dt="2024-07-05T04:50:44.585" v="7193"/>
          <ac:spMkLst>
            <pc:docMk/>
            <pc:sldMk cId="1587188745" sldId="848"/>
            <ac:spMk id="10" creationId="{4C5297D4-1A90-BA7E-1EA2-3486955EA032}"/>
          </ac:spMkLst>
        </pc:spChg>
        <pc:spChg chg="mod">
          <ac:chgData name="Yoel Kortick" userId="167978f5-7f40-4909-85d5-d4149554ad4e" providerId="ADAL" clId="{AC0AA298-EED5-4A7B-8E9A-B03F65E33ABB}" dt="2024-07-05T05:13:46.658" v="8034"/>
          <ac:spMkLst>
            <pc:docMk/>
            <pc:sldMk cId="1587188745" sldId="848"/>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2287077075" sldId="849"/>
        </pc:sldMkLst>
        <pc:spChg chg="mod">
          <ac:chgData name="Yoel Kortick" userId="167978f5-7f40-4909-85d5-d4149554ad4e" providerId="ADAL" clId="{AC0AA298-EED5-4A7B-8E9A-B03F65E33ABB}" dt="2024-07-04T13:24:12.166" v="3923" actId="1076"/>
          <ac:spMkLst>
            <pc:docMk/>
            <pc:sldMk cId="2287077075" sldId="849"/>
            <ac:spMk id="4" creationId="{7607213B-A963-BD4C-C936-731C92C95FE4}"/>
          </ac:spMkLst>
        </pc:spChg>
        <pc:spChg chg="mod">
          <ac:chgData name="Yoel Kortick" userId="167978f5-7f40-4909-85d5-d4149554ad4e" providerId="ADAL" clId="{AC0AA298-EED5-4A7B-8E9A-B03F65E33ABB}" dt="2024-07-05T02:47:09.640" v="4987" actId="1076"/>
          <ac:spMkLst>
            <pc:docMk/>
            <pc:sldMk cId="2287077075" sldId="849"/>
            <ac:spMk id="6" creationId="{D877B6DB-8FC1-711E-5470-45127EFAC6BA}"/>
          </ac:spMkLst>
        </pc:spChg>
        <pc:spChg chg="mod">
          <ac:chgData name="Yoel Kortick" userId="167978f5-7f40-4909-85d5-d4149554ad4e" providerId="ADAL" clId="{AC0AA298-EED5-4A7B-8E9A-B03F65E33ABB}" dt="2024-07-04T13:24:16.334" v="3925" actId="14100"/>
          <ac:spMkLst>
            <pc:docMk/>
            <pc:sldMk cId="2287077075" sldId="849"/>
            <ac:spMk id="7" creationId="{2CADB4BF-784E-7AB4-A997-0F7375129D60}"/>
          </ac:spMkLst>
        </pc:spChg>
        <pc:spChg chg="mod">
          <ac:chgData name="Yoel Kortick" userId="167978f5-7f40-4909-85d5-d4149554ad4e" providerId="ADAL" clId="{AC0AA298-EED5-4A7B-8E9A-B03F65E33ABB}" dt="2024-07-04T12:50:08.325" v="3804" actId="20577"/>
          <ac:spMkLst>
            <pc:docMk/>
            <pc:sldMk cId="2287077075" sldId="849"/>
            <ac:spMk id="8" creationId="{D7C73464-27C0-C901-E8AF-8B2E851808BE}"/>
          </ac:spMkLst>
        </pc:spChg>
        <pc:spChg chg="mod">
          <ac:chgData name="Yoel Kortick" userId="167978f5-7f40-4909-85d5-d4149554ad4e" providerId="ADAL" clId="{AC0AA298-EED5-4A7B-8E9A-B03F65E33ABB}" dt="2024-07-05T04:50:44.585" v="7193"/>
          <ac:spMkLst>
            <pc:docMk/>
            <pc:sldMk cId="2287077075" sldId="849"/>
            <ac:spMk id="10" creationId="{4C5297D4-1A90-BA7E-1EA2-3486955EA032}"/>
          </ac:spMkLst>
        </pc:spChg>
        <pc:spChg chg="mod">
          <ac:chgData name="Yoel Kortick" userId="167978f5-7f40-4909-85d5-d4149554ad4e" providerId="ADAL" clId="{AC0AA298-EED5-4A7B-8E9A-B03F65E33ABB}" dt="2024-07-04T12:53:44.499" v="3831" actId="6549"/>
          <ac:spMkLst>
            <pc:docMk/>
            <pc:sldMk cId="2287077075" sldId="849"/>
            <ac:spMk id="11" creationId="{1ACE3884-5DD3-4F86-13C6-FF34F1D35C8C}"/>
          </ac:spMkLst>
        </pc:spChg>
        <pc:picChg chg="del">
          <ac:chgData name="Yoel Kortick" userId="167978f5-7f40-4909-85d5-d4149554ad4e" providerId="ADAL" clId="{AC0AA298-EED5-4A7B-8E9A-B03F65E33ABB}" dt="2024-07-04T12:54:12.791" v="3832" actId="478"/>
          <ac:picMkLst>
            <pc:docMk/>
            <pc:sldMk cId="2287077075" sldId="849"/>
            <ac:picMk id="3" creationId="{C2E521A2-690C-2B5D-40A6-E09F884DFC81}"/>
          </ac:picMkLst>
        </pc:picChg>
        <pc:picChg chg="add mod ord">
          <ac:chgData name="Yoel Kortick" userId="167978f5-7f40-4909-85d5-d4149554ad4e" providerId="ADAL" clId="{AC0AA298-EED5-4A7B-8E9A-B03F65E33ABB}" dt="2024-07-05T02:47:16.357" v="4988" actId="208"/>
          <ac:picMkLst>
            <pc:docMk/>
            <pc:sldMk cId="2287077075" sldId="849"/>
            <ac:picMk id="3" creationId="{D9F95977-2238-D8AD-425F-EF01FE8B6D87}"/>
          </ac:picMkLst>
        </pc:picChg>
        <pc:picChg chg="add del mod ord">
          <ac:chgData name="Yoel Kortick" userId="167978f5-7f40-4909-85d5-d4149554ad4e" providerId="ADAL" clId="{AC0AA298-EED5-4A7B-8E9A-B03F65E33ABB}" dt="2024-07-04T13:23:57.399" v="3916" actId="478"/>
          <ac:picMkLst>
            <pc:docMk/>
            <pc:sldMk cId="2287077075" sldId="849"/>
            <ac:picMk id="5" creationId="{837DB918-7141-F007-63A4-7326D81F3814}"/>
          </ac:picMkLst>
        </pc:picChg>
        <pc:picChg chg="add del mod ord">
          <ac:chgData name="Yoel Kortick" userId="167978f5-7f40-4909-85d5-d4149554ad4e" providerId="ADAL" clId="{AC0AA298-EED5-4A7B-8E9A-B03F65E33ABB}" dt="2024-07-05T02:46:57.827" v="4983" actId="478"/>
          <ac:picMkLst>
            <pc:docMk/>
            <pc:sldMk cId="2287077075" sldId="849"/>
            <ac:picMk id="13" creationId="{087B8BD2-765B-3E13-664D-0A542FA02C41}"/>
          </ac:picMkLst>
        </pc:picChg>
      </pc:sldChg>
      <pc:sldChg chg="addSp delSp modSp add mod">
        <pc:chgData name="Yoel Kortick" userId="167978f5-7f40-4909-85d5-d4149554ad4e" providerId="ADAL" clId="{AC0AA298-EED5-4A7B-8E9A-B03F65E33ABB}" dt="2024-07-05T04:50:44.585" v="7193"/>
        <pc:sldMkLst>
          <pc:docMk/>
          <pc:sldMk cId="2064071988" sldId="850"/>
        </pc:sldMkLst>
        <pc:spChg chg="add mod">
          <ac:chgData name="Yoel Kortick" userId="167978f5-7f40-4909-85d5-d4149554ad4e" providerId="ADAL" clId="{AC0AA298-EED5-4A7B-8E9A-B03F65E33ABB}" dt="2024-07-04T12:55:10.335" v="3846"/>
          <ac:spMkLst>
            <pc:docMk/>
            <pc:sldMk cId="2064071988" sldId="850"/>
            <ac:spMk id="2" creationId="{CF4075D4-17E5-ECC1-F814-95D7C06B6C84}"/>
          </ac:spMkLst>
        </pc:spChg>
        <pc:spChg chg="mod">
          <ac:chgData name="Yoel Kortick" userId="167978f5-7f40-4909-85d5-d4149554ad4e" providerId="ADAL" clId="{AC0AA298-EED5-4A7B-8E9A-B03F65E33ABB}" dt="2024-07-04T13:19:49.609" v="3861" actId="14100"/>
          <ac:spMkLst>
            <pc:docMk/>
            <pc:sldMk cId="2064071988" sldId="850"/>
            <ac:spMk id="4" creationId="{7607213B-A963-BD4C-C936-731C92C95FE4}"/>
          </ac:spMkLst>
        </pc:spChg>
        <pc:spChg chg="add del mod">
          <ac:chgData name="Yoel Kortick" userId="167978f5-7f40-4909-85d5-d4149554ad4e" providerId="ADAL" clId="{AC0AA298-EED5-4A7B-8E9A-B03F65E33ABB}" dt="2024-07-04T12:55:15.364" v="3848" actId="478"/>
          <ac:spMkLst>
            <pc:docMk/>
            <pc:sldMk cId="2064071988" sldId="850"/>
            <ac:spMk id="5" creationId="{F521E458-23B3-1F7C-C07C-6E5C11903370}"/>
          </ac:spMkLst>
        </pc:spChg>
        <pc:spChg chg="mod">
          <ac:chgData name="Yoel Kortick" userId="167978f5-7f40-4909-85d5-d4149554ad4e" providerId="ADAL" clId="{AC0AA298-EED5-4A7B-8E9A-B03F65E33ABB}" dt="2024-07-04T12:50:12" v="3805" actId="20577"/>
          <ac:spMkLst>
            <pc:docMk/>
            <pc:sldMk cId="2064071988" sldId="850"/>
            <ac:spMk id="6" creationId="{49DDD0D6-E641-971B-8890-BFCA11371A99}"/>
          </ac:spMkLst>
        </pc:spChg>
        <pc:spChg chg="mod">
          <ac:chgData name="Yoel Kortick" userId="167978f5-7f40-4909-85d5-d4149554ad4e" providerId="ADAL" clId="{AC0AA298-EED5-4A7B-8E9A-B03F65E33ABB}" dt="2024-07-04T13:20:06.132" v="3897" actId="14100"/>
          <ac:spMkLst>
            <pc:docMk/>
            <pc:sldMk cId="2064071988" sldId="850"/>
            <ac:spMk id="7" creationId="{05DAA74D-9DA1-9084-B643-8374CDC50DFB}"/>
          </ac:spMkLst>
        </pc:spChg>
        <pc:spChg chg="mod">
          <ac:chgData name="Yoel Kortick" userId="167978f5-7f40-4909-85d5-d4149554ad4e" providerId="ADAL" clId="{AC0AA298-EED5-4A7B-8E9A-B03F65E33ABB}" dt="2024-07-04T13:19:59.851" v="3896" actId="1037"/>
          <ac:spMkLst>
            <pc:docMk/>
            <pc:sldMk cId="2064071988" sldId="850"/>
            <ac:spMk id="8" creationId="{825B9363-32D7-BF76-9F72-9432760B3F32}"/>
          </ac:spMkLst>
        </pc:spChg>
        <pc:spChg chg="mod">
          <ac:chgData name="Yoel Kortick" userId="167978f5-7f40-4909-85d5-d4149554ad4e" providerId="ADAL" clId="{AC0AA298-EED5-4A7B-8E9A-B03F65E33ABB}" dt="2024-07-05T04:50:44.585" v="7193"/>
          <ac:spMkLst>
            <pc:docMk/>
            <pc:sldMk cId="2064071988" sldId="850"/>
            <ac:spMk id="10" creationId="{4C5297D4-1A90-BA7E-1EA2-3486955EA032}"/>
          </ac:spMkLst>
        </pc:spChg>
        <pc:picChg chg="del">
          <ac:chgData name="Yoel Kortick" userId="167978f5-7f40-4909-85d5-d4149554ad4e" providerId="ADAL" clId="{AC0AA298-EED5-4A7B-8E9A-B03F65E33ABB}" dt="2024-07-04T12:54:53.295" v="3845" actId="478"/>
          <ac:picMkLst>
            <pc:docMk/>
            <pc:sldMk cId="2064071988" sldId="850"/>
            <ac:picMk id="3" creationId="{3A00BC01-8FDC-BC4A-D760-EE2129921A08}"/>
          </ac:picMkLst>
        </pc:picChg>
        <pc:picChg chg="add mod ord">
          <ac:chgData name="Yoel Kortick" userId="167978f5-7f40-4909-85d5-d4149554ad4e" providerId="ADAL" clId="{AC0AA298-EED5-4A7B-8E9A-B03F65E33ABB}" dt="2024-07-04T13:19:43.036" v="3859" actId="167"/>
          <ac:picMkLst>
            <pc:docMk/>
            <pc:sldMk cId="2064071988" sldId="850"/>
            <ac:picMk id="16" creationId="{EAAFE67D-7C95-D7C5-90F8-AEE32DBF6D3E}"/>
          </ac:picMkLst>
        </pc:picChg>
        <pc:cxnChg chg="mod">
          <ac:chgData name="Yoel Kortick" userId="167978f5-7f40-4909-85d5-d4149554ad4e" providerId="ADAL" clId="{AC0AA298-EED5-4A7B-8E9A-B03F65E33ABB}" dt="2024-07-04T13:20:09.670" v="3898" actId="14100"/>
          <ac:cxnSpMkLst>
            <pc:docMk/>
            <pc:sldMk cId="2064071988" sldId="850"/>
            <ac:cxnSpMk id="12" creationId="{D469FE58-12A5-522B-BCD9-1BBCCAF03DB7}"/>
          </ac:cxnSpMkLst>
        </pc:cxnChg>
        <pc:cxnChg chg="add mod">
          <ac:chgData name="Yoel Kortick" userId="167978f5-7f40-4909-85d5-d4149554ad4e" providerId="ADAL" clId="{AC0AA298-EED5-4A7B-8E9A-B03F65E33ABB}" dt="2024-07-04T12:55:10.335" v="3846"/>
          <ac:cxnSpMkLst>
            <pc:docMk/>
            <pc:sldMk cId="2064071988" sldId="850"/>
            <ac:cxnSpMk id="13" creationId="{F965F6F4-731B-7FAD-4DBE-C2A24211CB3F}"/>
          </ac:cxnSpMkLst>
        </pc:cxnChg>
        <pc:cxnChg chg="add del mod">
          <ac:chgData name="Yoel Kortick" userId="167978f5-7f40-4909-85d5-d4149554ad4e" providerId="ADAL" clId="{AC0AA298-EED5-4A7B-8E9A-B03F65E33ABB}" dt="2024-07-04T12:55:14.483" v="3847" actId="478"/>
          <ac:cxnSpMkLst>
            <pc:docMk/>
            <pc:sldMk cId="2064071988" sldId="850"/>
            <ac:cxnSpMk id="14" creationId="{128CB58D-89F6-0867-6F38-36F90F1E4605}"/>
          </ac:cxnSpMkLst>
        </pc:cxnChg>
      </pc:sldChg>
      <pc:sldChg chg="addSp modSp add mod">
        <pc:chgData name="Yoel Kortick" userId="167978f5-7f40-4909-85d5-d4149554ad4e" providerId="ADAL" clId="{AC0AA298-EED5-4A7B-8E9A-B03F65E33ABB}" dt="2024-07-05T04:50:44.585" v="7193"/>
        <pc:sldMkLst>
          <pc:docMk/>
          <pc:sldMk cId="551062355" sldId="851"/>
        </pc:sldMkLst>
        <pc:spChg chg="mod">
          <ac:chgData name="Yoel Kortick" userId="167978f5-7f40-4909-85d5-d4149554ad4e" providerId="ADAL" clId="{AC0AA298-EED5-4A7B-8E9A-B03F65E33ABB}" dt="2024-07-04T13:26:49.004" v="3928" actId="20577"/>
          <ac:spMkLst>
            <pc:docMk/>
            <pc:sldMk cId="551062355" sldId="851"/>
            <ac:spMk id="2" creationId="{16E6CBC5-6F06-1261-31AD-B08B01B9DC49}"/>
          </ac:spMkLst>
        </pc:spChg>
        <pc:spChg chg="add mod">
          <ac:chgData name="Yoel Kortick" userId="167978f5-7f40-4909-85d5-d4149554ad4e" providerId="ADAL" clId="{AC0AA298-EED5-4A7B-8E9A-B03F65E33ABB}" dt="2024-07-05T02:47:38.717" v="4989"/>
          <ac:spMkLst>
            <pc:docMk/>
            <pc:sldMk cId="551062355" sldId="851"/>
            <ac:spMk id="3" creationId="{DB188097-EF99-D61B-2E2C-DA96D3F92F41}"/>
          </ac:spMkLst>
        </pc:spChg>
        <pc:spChg chg="mod">
          <ac:chgData name="Yoel Kortick" userId="167978f5-7f40-4909-85d5-d4149554ad4e" providerId="ADAL" clId="{AC0AA298-EED5-4A7B-8E9A-B03F65E33ABB}" dt="2024-07-05T04:50:44.585" v="7193"/>
          <ac:spMkLst>
            <pc:docMk/>
            <pc:sldMk cId="551062355" sldId="851"/>
            <ac:spMk id="10" creationId="{4C5297D4-1A90-BA7E-1EA2-3486955EA032}"/>
          </ac:spMkLst>
        </pc:spChg>
        <pc:spChg chg="mod">
          <ac:chgData name="Yoel Kortick" userId="167978f5-7f40-4909-85d5-d4149554ad4e" providerId="ADAL" clId="{AC0AA298-EED5-4A7B-8E9A-B03F65E33ABB}" dt="2024-07-05T04:50:44.585" v="7193"/>
          <ac:spMkLst>
            <pc:docMk/>
            <pc:sldMk cId="551062355" sldId="851"/>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3458644488" sldId="852"/>
        </pc:sldMkLst>
        <pc:spChg chg="mod">
          <ac:chgData name="Yoel Kortick" userId="167978f5-7f40-4909-85d5-d4149554ad4e" providerId="ADAL" clId="{AC0AA298-EED5-4A7B-8E9A-B03F65E33ABB}" dt="2024-07-04T13:29:52.857" v="3945" actId="14100"/>
          <ac:spMkLst>
            <pc:docMk/>
            <pc:sldMk cId="3458644488" sldId="852"/>
            <ac:spMk id="4" creationId="{7607213B-A963-BD4C-C936-731C92C95FE4}"/>
          </ac:spMkLst>
        </pc:spChg>
        <pc:spChg chg="mod">
          <ac:chgData name="Yoel Kortick" userId="167978f5-7f40-4909-85d5-d4149554ad4e" providerId="ADAL" clId="{AC0AA298-EED5-4A7B-8E9A-B03F65E33ABB}" dt="2024-07-04T13:29:58.329" v="3946" actId="1076"/>
          <ac:spMkLst>
            <pc:docMk/>
            <pc:sldMk cId="3458644488" sldId="852"/>
            <ac:spMk id="6" creationId="{D877B6DB-8FC1-711E-5470-45127EFAC6BA}"/>
          </ac:spMkLst>
        </pc:spChg>
        <pc:spChg chg="mod">
          <ac:chgData name="Yoel Kortick" userId="167978f5-7f40-4909-85d5-d4149554ad4e" providerId="ADAL" clId="{AC0AA298-EED5-4A7B-8E9A-B03F65E33ABB}" dt="2024-07-04T13:26:52.256" v="3929" actId="20577"/>
          <ac:spMkLst>
            <pc:docMk/>
            <pc:sldMk cId="3458644488" sldId="852"/>
            <ac:spMk id="8" creationId="{D7C73464-27C0-C901-E8AF-8B2E851808BE}"/>
          </ac:spMkLst>
        </pc:spChg>
        <pc:spChg chg="mod">
          <ac:chgData name="Yoel Kortick" userId="167978f5-7f40-4909-85d5-d4149554ad4e" providerId="ADAL" clId="{AC0AA298-EED5-4A7B-8E9A-B03F65E33ABB}" dt="2024-07-05T04:50:44.585" v="7193"/>
          <ac:spMkLst>
            <pc:docMk/>
            <pc:sldMk cId="3458644488" sldId="852"/>
            <ac:spMk id="10" creationId="{4C5297D4-1A90-BA7E-1EA2-3486955EA032}"/>
          </ac:spMkLst>
        </pc:spChg>
        <pc:picChg chg="add mod ord">
          <ac:chgData name="Yoel Kortick" userId="167978f5-7f40-4909-85d5-d4149554ad4e" providerId="ADAL" clId="{AC0AA298-EED5-4A7B-8E9A-B03F65E33ABB}" dt="2024-07-04T13:29:59.985" v="3948" actId="208"/>
          <ac:picMkLst>
            <pc:docMk/>
            <pc:sldMk cId="3458644488" sldId="852"/>
            <ac:picMk id="3" creationId="{8C6D75AD-F5F8-17D9-812D-4EE7C4378356}"/>
          </ac:picMkLst>
        </pc:picChg>
        <pc:picChg chg="del">
          <ac:chgData name="Yoel Kortick" userId="167978f5-7f40-4909-85d5-d4149554ad4e" providerId="ADAL" clId="{AC0AA298-EED5-4A7B-8E9A-B03F65E33ABB}" dt="2024-07-04T13:29:37.694" v="3935" actId="478"/>
          <ac:picMkLst>
            <pc:docMk/>
            <pc:sldMk cId="3458644488" sldId="852"/>
            <ac:picMk id="13" creationId="{087B8BD2-765B-3E13-664D-0A542FA02C41}"/>
          </ac:picMkLst>
        </pc:picChg>
      </pc:sldChg>
      <pc:sldChg chg="addSp delSp modSp add mod">
        <pc:chgData name="Yoel Kortick" userId="167978f5-7f40-4909-85d5-d4149554ad4e" providerId="ADAL" clId="{AC0AA298-EED5-4A7B-8E9A-B03F65E33ABB}" dt="2024-07-05T04:50:44.585" v="7193"/>
        <pc:sldMkLst>
          <pc:docMk/>
          <pc:sldMk cId="200536909" sldId="853"/>
        </pc:sldMkLst>
        <pc:spChg chg="mod">
          <ac:chgData name="Yoel Kortick" userId="167978f5-7f40-4909-85d5-d4149554ad4e" providerId="ADAL" clId="{AC0AA298-EED5-4A7B-8E9A-B03F65E33ABB}" dt="2024-07-04T13:31:20.095" v="4009" actId="1037"/>
          <ac:spMkLst>
            <pc:docMk/>
            <pc:sldMk cId="200536909" sldId="853"/>
            <ac:spMk id="2" creationId="{CF4075D4-17E5-ECC1-F814-95D7C06B6C84}"/>
          </ac:spMkLst>
        </pc:spChg>
        <pc:spChg chg="mod">
          <ac:chgData name="Yoel Kortick" userId="167978f5-7f40-4909-85d5-d4149554ad4e" providerId="ADAL" clId="{AC0AA298-EED5-4A7B-8E9A-B03F65E33ABB}" dt="2024-07-04T13:31:27.003" v="4011" actId="14100"/>
          <ac:spMkLst>
            <pc:docMk/>
            <pc:sldMk cId="200536909" sldId="853"/>
            <ac:spMk id="4" creationId="{7607213B-A963-BD4C-C936-731C92C95FE4}"/>
          </ac:spMkLst>
        </pc:spChg>
        <pc:spChg chg="mod">
          <ac:chgData name="Yoel Kortick" userId="167978f5-7f40-4909-85d5-d4149554ad4e" providerId="ADAL" clId="{AC0AA298-EED5-4A7B-8E9A-B03F65E33ABB}" dt="2024-07-04T13:26:55.581" v="3930" actId="20577"/>
          <ac:spMkLst>
            <pc:docMk/>
            <pc:sldMk cId="200536909" sldId="853"/>
            <ac:spMk id="6" creationId="{49DDD0D6-E641-971B-8890-BFCA11371A99}"/>
          </ac:spMkLst>
        </pc:spChg>
        <pc:spChg chg="mod">
          <ac:chgData name="Yoel Kortick" userId="167978f5-7f40-4909-85d5-d4149554ad4e" providerId="ADAL" clId="{AC0AA298-EED5-4A7B-8E9A-B03F65E33ABB}" dt="2024-07-04T13:31:10.450" v="3977" actId="1037"/>
          <ac:spMkLst>
            <pc:docMk/>
            <pc:sldMk cId="200536909" sldId="853"/>
            <ac:spMk id="7" creationId="{05DAA74D-9DA1-9084-B643-8374CDC50DFB}"/>
          </ac:spMkLst>
        </pc:spChg>
        <pc:spChg chg="mod">
          <ac:chgData name="Yoel Kortick" userId="167978f5-7f40-4909-85d5-d4149554ad4e" providerId="ADAL" clId="{AC0AA298-EED5-4A7B-8E9A-B03F65E33ABB}" dt="2024-07-04T13:31:10.450" v="3977" actId="1037"/>
          <ac:spMkLst>
            <pc:docMk/>
            <pc:sldMk cId="200536909" sldId="853"/>
            <ac:spMk id="8" creationId="{825B9363-32D7-BF76-9F72-9432760B3F32}"/>
          </ac:spMkLst>
        </pc:spChg>
        <pc:spChg chg="mod">
          <ac:chgData name="Yoel Kortick" userId="167978f5-7f40-4909-85d5-d4149554ad4e" providerId="ADAL" clId="{AC0AA298-EED5-4A7B-8E9A-B03F65E33ABB}" dt="2024-07-05T04:50:44.585" v="7193"/>
          <ac:spMkLst>
            <pc:docMk/>
            <pc:sldMk cId="200536909" sldId="853"/>
            <ac:spMk id="10" creationId="{4C5297D4-1A90-BA7E-1EA2-3486955EA032}"/>
          </ac:spMkLst>
        </pc:spChg>
        <pc:picChg chg="add mod ord">
          <ac:chgData name="Yoel Kortick" userId="167978f5-7f40-4909-85d5-d4149554ad4e" providerId="ADAL" clId="{AC0AA298-EED5-4A7B-8E9A-B03F65E33ABB}" dt="2024-07-04T13:31:00.350" v="3953" actId="167"/>
          <ac:picMkLst>
            <pc:docMk/>
            <pc:sldMk cId="200536909" sldId="853"/>
            <ac:picMk id="5" creationId="{235C4CE1-A2C3-E148-D3BA-FFB9CAA85D2D}"/>
          </ac:picMkLst>
        </pc:picChg>
        <pc:picChg chg="del">
          <ac:chgData name="Yoel Kortick" userId="167978f5-7f40-4909-85d5-d4149554ad4e" providerId="ADAL" clId="{AC0AA298-EED5-4A7B-8E9A-B03F65E33ABB}" dt="2024-07-04T13:30:52.434" v="3949" actId="478"/>
          <ac:picMkLst>
            <pc:docMk/>
            <pc:sldMk cId="200536909" sldId="853"/>
            <ac:picMk id="16" creationId="{EAAFE67D-7C95-D7C5-90F8-AEE32DBF6D3E}"/>
          </ac:picMkLst>
        </pc:picChg>
        <pc:cxnChg chg="mod">
          <ac:chgData name="Yoel Kortick" userId="167978f5-7f40-4909-85d5-d4149554ad4e" providerId="ADAL" clId="{AC0AA298-EED5-4A7B-8E9A-B03F65E33ABB}" dt="2024-07-04T13:31:10.450" v="3977" actId="1037"/>
          <ac:cxnSpMkLst>
            <pc:docMk/>
            <pc:sldMk cId="200536909" sldId="853"/>
            <ac:cxnSpMk id="12" creationId="{D469FE58-12A5-522B-BCD9-1BBCCAF03DB7}"/>
          </ac:cxnSpMkLst>
        </pc:cxnChg>
        <pc:cxnChg chg="mod">
          <ac:chgData name="Yoel Kortick" userId="167978f5-7f40-4909-85d5-d4149554ad4e" providerId="ADAL" clId="{AC0AA298-EED5-4A7B-8E9A-B03F65E33ABB}" dt="2024-07-04T13:31:20.095" v="4009" actId="1037"/>
          <ac:cxnSpMkLst>
            <pc:docMk/>
            <pc:sldMk cId="200536909" sldId="853"/>
            <ac:cxnSpMk id="13" creationId="{F965F6F4-731B-7FAD-4DBE-C2A24211CB3F}"/>
          </ac:cxnSpMkLst>
        </pc:cxnChg>
      </pc:sldChg>
      <pc:sldChg chg="addSp modSp add mod">
        <pc:chgData name="Yoel Kortick" userId="167978f5-7f40-4909-85d5-d4149554ad4e" providerId="ADAL" clId="{AC0AA298-EED5-4A7B-8E9A-B03F65E33ABB}" dt="2024-07-05T04:50:44.585" v="7193"/>
        <pc:sldMkLst>
          <pc:docMk/>
          <pc:sldMk cId="718108024" sldId="854"/>
        </pc:sldMkLst>
        <pc:spChg chg="mod">
          <ac:chgData name="Yoel Kortick" userId="167978f5-7f40-4909-85d5-d4149554ad4e" providerId="ADAL" clId="{AC0AA298-EED5-4A7B-8E9A-B03F65E33ABB}" dt="2024-07-04T13:32:19.748" v="4013" actId="20577"/>
          <ac:spMkLst>
            <pc:docMk/>
            <pc:sldMk cId="718108024" sldId="854"/>
            <ac:spMk id="2" creationId="{16E6CBC5-6F06-1261-31AD-B08B01B9DC49}"/>
          </ac:spMkLst>
        </pc:spChg>
        <pc:spChg chg="add mod">
          <ac:chgData name="Yoel Kortick" userId="167978f5-7f40-4909-85d5-d4149554ad4e" providerId="ADAL" clId="{AC0AA298-EED5-4A7B-8E9A-B03F65E33ABB}" dt="2024-07-05T02:48:11.783" v="4990"/>
          <ac:spMkLst>
            <pc:docMk/>
            <pc:sldMk cId="718108024" sldId="854"/>
            <ac:spMk id="3" creationId="{922C7995-17F3-0146-6383-BB7B52A7E1C3}"/>
          </ac:spMkLst>
        </pc:spChg>
        <pc:spChg chg="mod">
          <ac:chgData name="Yoel Kortick" userId="167978f5-7f40-4909-85d5-d4149554ad4e" providerId="ADAL" clId="{AC0AA298-EED5-4A7B-8E9A-B03F65E33ABB}" dt="2024-07-05T04:50:44.585" v="7193"/>
          <ac:spMkLst>
            <pc:docMk/>
            <pc:sldMk cId="718108024" sldId="854"/>
            <ac:spMk id="10" creationId="{4C5297D4-1A90-BA7E-1EA2-3486955EA032}"/>
          </ac:spMkLst>
        </pc:spChg>
        <pc:spChg chg="mod">
          <ac:chgData name="Yoel Kortick" userId="167978f5-7f40-4909-85d5-d4149554ad4e" providerId="ADAL" clId="{AC0AA298-EED5-4A7B-8E9A-B03F65E33ABB}" dt="2024-07-05T04:50:44.585" v="7193"/>
          <ac:spMkLst>
            <pc:docMk/>
            <pc:sldMk cId="718108024" sldId="854"/>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880011267" sldId="855"/>
        </pc:sldMkLst>
        <pc:spChg chg="mod">
          <ac:chgData name="Yoel Kortick" userId="167978f5-7f40-4909-85d5-d4149554ad4e" providerId="ADAL" clId="{AC0AA298-EED5-4A7B-8E9A-B03F65E33ABB}" dt="2024-07-05T02:48:28.194" v="5002" actId="1037"/>
          <ac:spMkLst>
            <pc:docMk/>
            <pc:sldMk cId="880011267" sldId="855"/>
            <ac:spMk id="4" creationId="{7607213B-A963-BD4C-C936-731C92C95FE4}"/>
          </ac:spMkLst>
        </pc:spChg>
        <pc:spChg chg="mod">
          <ac:chgData name="Yoel Kortick" userId="167978f5-7f40-4909-85d5-d4149554ad4e" providerId="ADAL" clId="{AC0AA298-EED5-4A7B-8E9A-B03F65E33ABB}" dt="2024-07-04T13:37:15.396" v="4024" actId="1076"/>
          <ac:spMkLst>
            <pc:docMk/>
            <pc:sldMk cId="880011267" sldId="855"/>
            <ac:spMk id="6" creationId="{D877B6DB-8FC1-711E-5470-45127EFAC6BA}"/>
          </ac:spMkLst>
        </pc:spChg>
        <pc:spChg chg="mod">
          <ac:chgData name="Yoel Kortick" userId="167978f5-7f40-4909-85d5-d4149554ad4e" providerId="ADAL" clId="{AC0AA298-EED5-4A7B-8E9A-B03F65E33ABB}" dt="2024-07-04T13:37:18.940" v="4025" actId="14100"/>
          <ac:spMkLst>
            <pc:docMk/>
            <pc:sldMk cId="880011267" sldId="855"/>
            <ac:spMk id="7" creationId="{2CADB4BF-784E-7AB4-A997-0F7375129D60}"/>
          </ac:spMkLst>
        </pc:spChg>
        <pc:spChg chg="mod">
          <ac:chgData name="Yoel Kortick" userId="167978f5-7f40-4909-85d5-d4149554ad4e" providerId="ADAL" clId="{AC0AA298-EED5-4A7B-8E9A-B03F65E33ABB}" dt="2024-07-04T13:32:23.679" v="4014" actId="20577"/>
          <ac:spMkLst>
            <pc:docMk/>
            <pc:sldMk cId="880011267" sldId="855"/>
            <ac:spMk id="8" creationId="{D7C73464-27C0-C901-E8AF-8B2E851808BE}"/>
          </ac:spMkLst>
        </pc:spChg>
        <pc:spChg chg="mod">
          <ac:chgData name="Yoel Kortick" userId="167978f5-7f40-4909-85d5-d4149554ad4e" providerId="ADAL" clId="{AC0AA298-EED5-4A7B-8E9A-B03F65E33ABB}" dt="2024-07-05T04:50:44.585" v="7193"/>
          <ac:spMkLst>
            <pc:docMk/>
            <pc:sldMk cId="880011267" sldId="855"/>
            <ac:spMk id="10" creationId="{4C5297D4-1A90-BA7E-1EA2-3486955EA032}"/>
          </ac:spMkLst>
        </pc:spChg>
        <pc:spChg chg="mod">
          <ac:chgData name="Yoel Kortick" userId="167978f5-7f40-4909-85d5-d4149554ad4e" providerId="ADAL" clId="{AC0AA298-EED5-4A7B-8E9A-B03F65E33ABB}" dt="2024-07-05T02:48:23.080" v="4993" actId="6549"/>
          <ac:spMkLst>
            <pc:docMk/>
            <pc:sldMk cId="880011267" sldId="855"/>
            <ac:spMk id="11" creationId="{1ACE3884-5DD3-4F86-13C6-FF34F1D35C8C}"/>
          </ac:spMkLst>
        </pc:spChg>
        <pc:picChg chg="del">
          <ac:chgData name="Yoel Kortick" userId="167978f5-7f40-4909-85d5-d4149554ad4e" providerId="ADAL" clId="{AC0AA298-EED5-4A7B-8E9A-B03F65E33ABB}" dt="2024-07-04T13:37:04.362" v="4020" actId="478"/>
          <ac:picMkLst>
            <pc:docMk/>
            <pc:sldMk cId="880011267" sldId="855"/>
            <ac:picMk id="3" creationId="{C2E521A2-690C-2B5D-40A6-E09F884DFC81}"/>
          </ac:picMkLst>
        </pc:picChg>
        <pc:picChg chg="add mod ord">
          <ac:chgData name="Yoel Kortick" userId="167978f5-7f40-4909-85d5-d4149554ad4e" providerId="ADAL" clId="{AC0AA298-EED5-4A7B-8E9A-B03F65E33ABB}" dt="2024-07-04T13:37:21.120" v="4026" actId="208"/>
          <ac:picMkLst>
            <pc:docMk/>
            <pc:sldMk cId="880011267" sldId="855"/>
            <ac:picMk id="5" creationId="{38CAECE5-7D40-ADCE-55B5-EBDDD3CC1AB3}"/>
          </ac:picMkLst>
        </pc:picChg>
      </pc:sldChg>
      <pc:sldChg chg="addSp delSp modSp add mod">
        <pc:chgData name="Yoel Kortick" userId="167978f5-7f40-4909-85d5-d4149554ad4e" providerId="ADAL" clId="{AC0AA298-EED5-4A7B-8E9A-B03F65E33ABB}" dt="2024-07-05T04:50:44.585" v="7193"/>
        <pc:sldMkLst>
          <pc:docMk/>
          <pc:sldMk cId="3754681516" sldId="856"/>
        </pc:sldMkLst>
        <pc:spChg chg="mod">
          <ac:chgData name="Yoel Kortick" userId="167978f5-7f40-4909-85d5-d4149554ad4e" providerId="ADAL" clId="{AC0AA298-EED5-4A7B-8E9A-B03F65E33ABB}" dt="2024-07-04T13:32:27.349" v="4015" actId="20577"/>
          <ac:spMkLst>
            <pc:docMk/>
            <pc:sldMk cId="3754681516" sldId="856"/>
            <ac:spMk id="6" creationId="{49DDD0D6-E641-971B-8890-BFCA11371A99}"/>
          </ac:spMkLst>
        </pc:spChg>
        <pc:spChg chg="mod">
          <ac:chgData name="Yoel Kortick" userId="167978f5-7f40-4909-85d5-d4149554ad4e" providerId="ADAL" clId="{AC0AA298-EED5-4A7B-8E9A-B03F65E33ABB}" dt="2024-07-04T13:38:44.285" v="4034" actId="1076"/>
          <ac:spMkLst>
            <pc:docMk/>
            <pc:sldMk cId="3754681516" sldId="856"/>
            <ac:spMk id="8" creationId="{68E3C3A3-18DF-2EAE-1FAF-8102E0F40F2F}"/>
          </ac:spMkLst>
        </pc:spChg>
        <pc:spChg chg="mod">
          <ac:chgData name="Yoel Kortick" userId="167978f5-7f40-4909-85d5-d4149554ad4e" providerId="ADAL" clId="{AC0AA298-EED5-4A7B-8E9A-B03F65E33ABB}" dt="2024-07-05T04:50:44.585" v="7193"/>
          <ac:spMkLst>
            <pc:docMk/>
            <pc:sldMk cId="3754681516" sldId="856"/>
            <ac:spMk id="10" creationId="{4C5297D4-1A90-BA7E-1EA2-3486955EA032}"/>
          </ac:spMkLst>
        </pc:spChg>
        <pc:picChg chg="add mod ord">
          <ac:chgData name="Yoel Kortick" userId="167978f5-7f40-4909-85d5-d4149554ad4e" providerId="ADAL" clId="{AC0AA298-EED5-4A7B-8E9A-B03F65E33ABB}" dt="2024-07-04T13:38:35.069" v="4032" actId="167"/>
          <ac:picMkLst>
            <pc:docMk/>
            <pc:sldMk cId="3754681516" sldId="856"/>
            <ac:picMk id="3" creationId="{25E33630-B59F-982A-FD59-9EF473A2263F}"/>
          </ac:picMkLst>
        </pc:picChg>
        <pc:picChg chg="del">
          <ac:chgData name="Yoel Kortick" userId="167978f5-7f40-4909-85d5-d4149554ad4e" providerId="ADAL" clId="{AC0AA298-EED5-4A7B-8E9A-B03F65E33ABB}" dt="2024-07-04T13:37:33.010" v="4028" actId="478"/>
          <ac:picMkLst>
            <pc:docMk/>
            <pc:sldMk cId="3754681516" sldId="856"/>
            <ac:picMk id="5" creationId="{76B3711C-9337-5204-D92F-934DE42DB9A0}"/>
          </ac:picMkLst>
        </pc:picChg>
        <pc:cxnChg chg="mod">
          <ac:chgData name="Yoel Kortick" userId="167978f5-7f40-4909-85d5-d4149554ad4e" providerId="ADAL" clId="{AC0AA298-EED5-4A7B-8E9A-B03F65E33ABB}" dt="2024-07-04T13:38:48.095" v="4036" actId="14100"/>
          <ac:cxnSpMkLst>
            <pc:docMk/>
            <pc:sldMk cId="3754681516" sldId="856"/>
            <ac:cxnSpMk id="14" creationId="{7FE0E71F-9138-E967-668B-7118FA1A5DB2}"/>
          </ac:cxnSpMkLst>
        </pc:cxnChg>
        <pc:cxnChg chg="mod">
          <ac:chgData name="Yoel Kortick" userId="167978f5-7f40-4909-85d5-d4149554ad4e" providerId="ADAL" clId="{AC0AA298-EED5-4A7B-8E9A-B03F65E33ABB}" dt="2024-07-04T13:38:39.686" v="4033" actId="14100"/>
          <ac:cxnSpMkLst>
            <pc:docMk/>
            <pc:sldMk cId="3754681516" sldId="856"/>
            <ac:cxnSpMk id="15" creationId="{BD3A31B0-D0E7-8FE3-6980-864A16ECDF94}"/>
          </ac:cxnSpMkLst>
        </pc:cxnChg>
      </pc:sldChg>
      <pc:sldChg chg="addSp modSp add mod">
        <pc:chgData name="Yoel Kortick" userId="167978f5-7f40-4909-85d5-d4149554ad4e" providerId="ADAL" clId="{AC0AA298-EED5-4A7B-8E9A-B03F65E33ABB}" dt="2024-07-05T04:50:44.585" v="7193"/>
        <pc:sldMkLst>
          <pc:docMk/>
          <pc:sldMk cId="137209128" sldId="857"/>
        </pc:sldMkLst>
        <pc:spChg chg="mod">
          <ac:chgData name="Yoel Kortick" userId="167978f5-7f40-4909-85d5-d4149554ad4e" providerId="ADAL" clId="{AC0AA298-EED5-4A7B-8E9A-B03F65E33ABB}" dt="2024-07-04T13:40:05.440" v="4038" actId="20577"/>
          <ac:spMkLst>
            <pc:docMk/>
            <pc:sldMk cId="137209128" sldId="857"/>
            <ac:spMk id="2" creationId="{16E6CBC5-6F06-1261-31AD-B08B01B9DC49}"/>
          </ac:spMkLst>
        </pc:spChg>
        <pc:spChg chg="add mod">
          <ac:chgData name="Yoel Kortick" userId="167978f5-7f40-4909-85d5-d4149554ad4e" providerId="ADAL" clId="{AC0AA298-EED5-4A7B-8E9A-B03F65E33ABB}" dt="2024-07-05T02:49:00.803" v="5003"/>
          <ac:spMkLst>
            <pc:docMk/>
            <pc:sldMk cId="137209128" sldId="857"/>
            <ac:spMk id="3" creationId="{D7C55845-EFCC-2D82-D3F0-047515350DB8}"/>
          </ac:spMkLst>
        </pc:spChg>
        <pc:spChg chg="mod">
          <ac:chgData name="Yoel Kortick" userId="167978f5-7f40-4909-85d5-d4149554ad4e" providerId="ADAL" clId="{AC0AA298-EED5-4A7B-8E9A-B03F65E33ABB}" dt="2024-07-05T04:50:44.585" v="7193"/>
          <ac:spMkLst>
            <pc:docMk/>
            <pc:sldMk cId="137209128" sldId="857"/>
            <ac:spMk id="10" creationId="{4C5297D4-1A90-BA7E-1EA2-3486955EA032}"/>
          </ac:spMkLst>
        </pc:spChg>
        <pc:spChg chg="mod">
          <ac:chgData name="Yoel Kortick" userId="167978f5-7f40-4909-85d5-d4149554ad4e" providerId="ADAL" clId="{AC0AA298-EED5-4A7B-8E9A-B03F65E33ABB}" dt="2024-07-05T04:50:44.585" v="7193"/>
          <ac:spMkLst>
            <pc:docMk/>
            <pc:sldMk cId="137209128" sldId="857"/>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3230061764" sldId="858"/>
        </pc:sldMkLst>
        <pc:spChg chg="mod">
          <ac:chgData name="Yoel Kortick" userId="167978f5-7f40-4909-85d5-d4149554ad4e" providerId="ADAL" clId="{AC0AA298-EED5-4A7B-8E9A-B03F65E33ABB}" dt="2024-07-04T13:43:01.195" v="4055" actId="14100"/>
          <ac:spMkLst>
            <pc:docMk/>
            <pc:sldMk cId="3230061764" sldId="858"/>
            <ac:spMk id="4" creationId="{7607213B-A963-BD4C-C936-731C92C95FE4}"/>
          </ac:spMkLst>
        </pc:spChg>
        <pc:spChg chg="mod">
          <ac:chgData name="Yoel Kortick" userId="167978f5-7f40-4909-85d5-d4149554ad4e" providerId="ADAL" clId="{AC0AA298-EED5-4A7B-8E9A-B03F65E33ABB}" dt="2024-07-04T13:42:57.085" v="4053" actId="1076"/>
          <ac:spMkLst>
            <pc:docMk/>
            <pc:sldMk cId="3230061764" sldId="858"/>
            <ac:spMk id="6" creationId="{D877B6DB-8FC1-711E-5470-45127EFAC6BA}"/>
          </ac:spMkLst>
        </pc:spChg>
        <pc:spChg chg="mod">
          <ac:chgData name="Yoel Kortick" userId="167978f5-7f40-4909-85d5-d4149554ad4e" providerId="ADAL" clId="{AC0AA298-EED5-4A7B-8E9A-B03F65E33ABB}" dt="2024-07-04T13:42:53.781" v="4052" actId="14100"/>
          <ac:spMkLst>
            <pc:docMk/>
            <pc:sldMk cId="3230061764" sldId="858"/>
            <ac:spMk id="7" creationId="{2CADB4BF-784E-7AB4-A997-0F7375129D60}"/>
          </ac:spMkLst>
        </pc:spChg>
        <pc:spChg chg="mod">
          <ac:chgData name="Yoel Kortick" userId="167978f5-7f40-4909-85d5-d4149554ad4e" providerId="ADAL" clId="{AC0AA298-EED5-4A7B-8E9A-B03F65E33ABB}" dt="2024-07-04T13:40:08.867" v="4039" actId="20577"/>
          <ac:spMkLst>
            <pc:docMk/>
            <pc:sldMk cId="3230061764" sldId="858"/>
            <ac:spMk id="8" creationId="{D7C73464-27C0-C901-E8AF-8B2E851808BE}"/>
          </ac:spMkLst>
        </pc:spChg>
        <pc:spChg chg="mod">
          <ac:chgData name="Yoel Kortick" userId="167978f5-7f40-4909-85d5-d4149554ad4e" providerId="ADAL" clId="{AC0AA298-EED5-4A7B-8E9A-B03F65E33ABB}" dt="2024-07-05T04:50:44.585" v="7193"/>
          <ac:spMkLst>
            <pc:docMk/>
            <pc:sldMk cId="3230061764" sldId="858"/>
            <ac:spMk id="10" creationId="{4C5297D4-1A90-BA7E-1EA2-3486955EA032}"/>
          </ac:spMkLst>
        </pc:spChg>
        <pc:picChg chg="del">
          <ac:chgData name="Yoel Kortick" userId="167978f5-7f40-4909-85d5-d4149554ad4e" providerId="ADAL" clId="{AC0AA298-EED5-4A7B-8E9A-B03F65E33ABB}" dt="2024-07-04T13:42:42.299" v="4047" actId="478"/>
          <ac:picMkLst>
            <pc:docMk/>
            <pc:sldMk cId="3230061764" sldId="858"/>
            <ac:picMk id="3" creationId="{8C6D75AD-F5F8-17D9-812D-4EE7C4378356}"/>
          </ac:picMkLst>
        </pc:picChg>
        <pc:picChg chg="add mod ord">
          <ac:chgData name="Yoel Kortick" userId="167978f5-7f40-4909-85d5-d4149554ad4e" providerId="ADAL" clId="{AC0AA298-EED5-4A7B-8E9A-B03F65E33ABB}" dt="2024-07-04T13:43:02.783" v="4056" actId="208"/>
          <ac:picMkLst>
            <pc:docMk/>
            <pc:sldMk cId="3230061764" sldId="858"/>
            <ac:picMk id="5" creationId="{F35E7688-66BC-9AEE-6F0B-DC06C02FC0C5}"/>
          </ac:picMkLst>
        </pc:picChg>
      </pc:sldChg>
      <pc:sldChg chg="addSp delSp modSp add mod">
        <pc:chgData name="Yoel Kortick" userId="167978f5-7f40-4909-85d5-d4149554ad4e" providerId="ADAL" clId="{AC0AA298-EED5-4A7B-8E9A-B03F65E33ABB}" dt="2024-07-05T04:50:44.585" v="7193"/>
        <pc:sldMkLst>
          <pc:docMk/>
          <pc:sldMk cId="3228132499" sldId="859"/>
        </pc:sldMkLst>
        <pc:spChg chg="del">
          <ac:chgData name="Yoel Kortick" userId="167978f5-7f40-4909-85d5-d4149554ad4e" providerId="ADAL" clId="{AC0AA298-EED5-4A7B-8E9A-B03F65E33ABB}" dt="2024-07-04T13:44:34.158" v="4076" actId="478"/>
          <ac:spMkLst>
            <pc:docMk/>
            <pc:sldMk cId="3228132499" sldId="859"/>
            <ac:spMk id="2" creationId="{CF4075D4-17E5-ECC1-F814-95D7C06B6C84}"/>
          </ac:spMkLst>
        </pc:spChg>
        <pc:spChg chg="mod">
          <ac:chgData name="Yoel Kortick" userId="167978f5-7f40-4909-85d5-d4149554ad4e" providerId="ADAL" clId="{AC0AA298-EED5-4A7B-8E9A-B03F65E33ABB}" dt="2024-07-04T13:44:08.412" v="4063" actId="14100"/>
          <ac:spMkLst>
            <pc:docMk/>
            <pc:sldMk cId="3228132499" sldId="859"/>
            <ac:spMk id="4" creationId="{7607213B-A963-BD4C-C936-731C92C95FE4}"/>
          </ac:spMkLst>
        </pc:spChg>
        <pc:spChg chg="mod">
          <ac:chgData name="Yoel Kortick" userId="167978f5-7f40-4909-85d5-d4149554ad4e" providerId="ADAL" clId="{AC0AA298-EED5-4A7B-8E9A-B03F65E33ABB}" dt="2024-07-04T13:40:13.194" v="4040" actId="20577"/>
          <ac:spMkLst>
            <pc:docMk/>
            <pc:sldMk cId="3228132499" sldId="859"/>
            <ac:spMk id="6" creationId="{49DDD0D6-E641-971B-8890-BFCA11371A99}"/>
          </ac:spMkLst>
        </pc:spChg>
        <pc:spChg chg="mod">
          <ac:chgData name="Yoel Kortick" userId="167978f5-7f40-4909-85d5-d4149554ad4e" providerId="ADAL" clId="{AC0AA298-EED5-4A7B-8E9A-B03F65E33ABB}" dt="2024-07-04T13:44:13.573" v="4068" actId="1037"/>
          <ac:spMkLst>
            <pc:docMk/>
            <pc:sldMk cId="3228132499" sldId="859"/>
            <ac:spMk id="7" creationId="{05DAA74D-9DA1-9084-B643-8374CDC50DFB}"/>
          </ac:spMkLst>
        </pc:spChg>
        <pc:spChg chg="mod">
          <ac:chgData name="Yoel Kortick" userId="167978f5-7f40-4909-85d5-d4149554ad4e" providerId="ADAL" clId="{AC0AA298-EED5-4A7B-8E9A-B03F65E33ABB}" dt="2024-07-04T13:44:30.511" v="4075" actId="1076"/>
          <ac:spMkLst>
            <pc:docMk/>
            <pc:sldMk cId="3228132499" sldId="859"/>
            <ac:spMk id="8" creationId="{825B9363-32D7-BF76-9F72-9432760B3F32}"/>
          </ac:spMkLst>
        </pc:spChg>
        <pc:spChg chg="mod">
          <ac:chgData name="Yoel Kortick" userId="167978f5-7f40-4909-85d5-d4149554ad4e" providerId="ADAL" clId="{AC0AA298-EED5-4A7B-8E9A-B03F65E33ABB}" dt="2024-07-05T04:50:44.585" v="7193"/>
          <ac:spMkLst>
            <pc:docMk/>
            <pc:sldMk cId="3228132499" sldId="859"/>
            <ac:spMk id="10" creationId="{4C5297D4-1A90-BA7E-1EA2-3486955EA032}"/>
          </ac:spMkLst>
        </pc:spChg>
        <pc:picChg chg="del">
          <ac:chgData name="Yoel Kortick" userId="167978f5-7f40-4909-85d5-d4149554ad4e" providerId="ADAL" clId="{AC0AA298-EED5-4A7B-8E9A-B03F65E33ABB}" dt="2024-07-04T13:43:54.534" v="4057" actId="478"/>
          <ac:picMkLst>
            <pc:docMk/>
            <pc:sldMk cId="3228132499" sldId="859"/>
            <ac:picMk id="5" creationId="{235C4CE1-A2C3-E148-D3BA-FFB9CAA85D2D}"/>
          </ac:picMkLst>
        </pc:picChg>
        <pc:picChg chg="add mod ord">
          <ac:chgData name="Yoel Kortick" userId="167978f5-7f40-4909-85d5-d4149554ad4e" providerId="ADAL" clId="{AC0AA298-EED5-4A7B-8E9A-B03F65E33ABB}" dt="2024-07-04T13:44:23.425" v="4073" actId="167"/>
          <ac:picMkLst>
            <pc:docMk/>
            <pc:sldMk cId="3228132499" sldId="859"/>
            <ac:picMk id="14" creationId="{E344B378-B994-5AD9-6667-2DBE133727C3}"/>
          </ac:picMkLst>
        </pc:picChg>
        <pc:cxnChg chg="mod">
          <ac:chgData name="Yoel Kortick" userId="167978f5-7f40-4909-85d5-d4149554ad4e" providerId="ADAL" clId="{AC0AA298-EED5-4A7B-8E9A-B03F65E33ABB}" dt="2024-07-04T13:44:25.586" v="4074" actId="1076"/>
          <ac:cxnSpMkLst>
            <pc:docMk/>
            <pc:sldMk cId="3228132499" sldId="859"/>
            <ac:cxnSpMk id="12" creationId="{D469FE58-12A5-522B-BCD9-1BBCCAF03DB7}"/>
          </ac:cxnSpMkLst>
        </pc:cxnChg>
        <pc:cxnChg chg="del">
          <ac:chgData name="Yoel Kortick" userId="167978f5-7f40-4909-85d5-d4149554ad4e" providerId="ADAL" clId="{AC0AA298-EED5-4A7B-8E9A-B03F65E33ABB}" dt="2024-07-04T13:44:35.106" v="4077" actId="478"/>
          <ac:cxnSpMkLst>
            <pc:docMk/>
            <pc:sldMk cId="3228132499" sldId="859"/>
            <ac:cxnSpMk id="13" creationId="{F965F6F4-731B-7FAD-4DBE-C2A24211CB3F}"/>
          </ac:cxnSpMkLst>
        </pc:cxnChg>
      </pc:sldChg>
      <pc:sldChg chg="addSp modSp add mod">
        <pc:chgData name="Yoel Kortick" userId="167978f5-7f40-4909-85d5-d4149554ad4e" providerId="ADAL" clId="{AC0AA298-EED5-4A7B-8E9A-B03F65E33ABB}" dt="2024-07-05T04:50:44.585" v="7193"/>
        <pc:sldMkLst>
          <pc:docMk/>
          <pc:sldMk cId="961510153" sldId="860"/>
        </pc:sldMkLst>
        <pc:spChg chg="mod">
          <ac:chgData name="Yoel Kortick" userId="167978f5-7f40-4909-85d5-d4149554ad4e" providerId="ADAL" clId="{AC0AA298-EED5-4A7B-8E9A-B03F65E33ABB}" dt="2024-07-04T13:46:00.404" v="4079" actId="20577"/>
          <ac:spMkLst>
            <pc:docMk/>
            <pc:sldMk cId="961510153" sldId="860"/>
            <ac:spMk id="2" creationId="{16E6CBC5-6F06-1261-31AD-B08B01B9DC49}"/>
          </ac:spMkLst>
        </pc:spChg>
        <pc:spChg chg="add mod">
          <ac:chgData name="Yoel Kortick" userId="167978f5-7f40-4909-85d5-d4149554ad4e" providerId="ADAL" clId="{AC0AA298-EED5-4A7B-8E9A-B03F65E33ABB}" dt="2024-07-05T02:50:24.162" v="5109" actId="255"/>
          <ac:spMkLst>
            <pc:docMk/>
            <pc:sldMk cId="961510153" sldId="860"/>
            <ac:spMk id="3" creationId="{74FD16F9-4E5C-2710-2E7F-75AA04653AEC}"/>
          </ac:spMkLst>
        </pc:spChg>
        <pc:spChg chg="mod">
          <ac:chgData name="Yoel Kortick" userId="167978f5-7f40-4909-85d5-d4149554ad4e" providerId="ADAL" clId="{AC0AA298-EED5-4A7B-8E9A-B03F65E33ABB}" dt="2024-07-05T04:50:44.585" v="7193"/>
          <ac:spMkLst>
            <pc:docMk/>
            <pc:sldMk cId="961510153" sldId="860"/>
            <ac:spMk id="10" creationId="{4C5297D4-1A90-BA7E-1EA2-3486955EA032}"/>
          </ac:spMkLst>
        </pc:spChg>
        <pc:spChg chg="mod">
          <ac:chgData name="Yoel Kortick" userId="167978f5-7f40-4909-85d5-d4149554ad4e" providerId="ADAL" clId="{AC0AA298-EED5-4A7B-8E9A-B03F65E33ABB}" dt="2024-07-05T04:50:44.585" v="7193"/>
          <ac:spMkLst>
            <pc:docMk/>
            <pc:sldMk cId="961510153" sldId="860"/>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955894540" sldId="861"/>
        </pc:sldMkLst>
        <pc:spChg chg="mod">
          <ac:chgData name="Yoel Kortick" userId="167978f5-7f40-4909-85d5-d4149554ad4e" providerId="ADAL" clId="{AC0AA298-EED5-4A7B-8E9A-B03F65E33ABB}" dt="2024-07-04T13:54:13.371" v="4146" actId="1076"/>
          <ac:spMkLst>
            <pc:docMk/>
            <pc:sldMk cId="955894540" sldId="861"/>
            <ac:spMk id="6" creationId="{D877B6DB-8FC1-711E-5470-45127EFAC6BA}"/>
          </ac:spMkLst>
        </pc:spChg>
        <pc:spChg chg="mod">
          <ac:chgData name="Yoel Kortick" userId="167978f5-7f40-4909-85d5-d4149554ad4e" providerId="ADAL" clId="{AC0AA298-EED5-4A7B-8E9A-B03F65E33ABB}" dt="2024-07-04T13:46:03.513" v="4080" actId="20577"/>
          <ac:spMkLst>
            <pc:docMk/>
            <pc:sldMk cId="955894540" sldId="861"/>
            <ac:spMk id="8" creationId="{D7C73464-27C0-C901-E8AF-8B2E851808BE}"/>
          </ac:spMkLst>
        </pc:spChg>
        <pc:spChg chg="mod">
          <ac:chgData name="Yoel Kortick" userId="167978f5-7f40-4909-85d5-d4149554ad4e" providerId="ADAL" clId="{AC0AA298-EED5-4A7B-8E9A-B03F65E33ABB}" dt="2024-07-05T04:50:44.585" v="7193"/>
          <ac:spMkLst>
            <pc:docMk/>
            <pc:sldMk cId="955894540" sldId="861"/>
            <ac:spMk id="10" creationId="{4C5297D4-1A90-BA7E-1EA2-3486955EA032}"/>
          </ac:spMkLst>
        </pc:spChg>
        <pc:picChg chg="add mod ord">
          <ac:chgData name="Yoel Kortick" userId="167978f5-7f40-4909-85d5-d4149554ad4e" providerId="ADAL" clId="{AC0AA298-EED5-4A7B-8E9A-B03F65E33ABB}" dt="2024-07-04T13:54:15.532" v="4147" actId="208"/>
          <ac:picMkLst>
            <pc:docMk/>
            <pc:sldMk cId="955894540" sldId="861"/>
            <ac:picMk id="3" creationId="{237F9C3A-62DA-28F9-97F4-2E3BF097DE96}"/>
          </ac:picMkLst>
        </pc:picChg>
        <pc:picChg chg="del">
          <ac:chgData name="Yoel Kortick" userId="167978f5-7f40-4909-85d5-d4149554ad4e" providerId="ADAL" clId="{AC0AA298-EED5-4A7B-8E9A-B03F65E33ABB}" dt="2024-07-04T13:54:04.890" v="4142" actId="478"/>
          <ac:picMkLst>
            <pc:docMk/>
            <pc:sldMk cId="955894540" sldId="861"/>
            <ac:picMk id="5" creationId="{E4E22A31-FAF3-CB7D-9D63-8002EF1C289B}"/>
          </ac:picMkLst>
        </pc:picChg>
      </pc:sldChg>
      <pc:sldChg chg="addSp delSp modSp add mod">
        <pc:chgData name="Yoel Kortick" userId="167978f5-7f40-4909-85d5-d4149554ad4e" providerId="ADAL" clId="{AC0AA298-EED5-4A7B-8E9A-B03F65E33ABB}" dt="2024-07-05T05:23:18.078" v="8167" actId="113"/>
        <pc:sldMkLst>
          <pc:docMk/>
          <pc:sldMk cId="1923607506" sldId="862"/>
        </pc:sldMkLst>
        <pc:spChg chg="mod">
          <ac:chgData name="Yoel Kortick" userId="167978f5-7f40-4909-85d5-d4149554ad4e" providerId="ADAL" clId="{AC0AA298-EED5-4A7B-8E9A-B03F65E33ABB}" dt="2024-07-04T13:55:32.071" v="4178" actId="1036"/>
          <ac:spMkLst>
            <pc:docMk/>
            <pc:sldMk cId="1923607506" sldId="862"/>
            <ac:spMk id="4" creationId="{7607213B-A963-BD4C-C936-731C92C95FE4}"/>
          </ac:spMkLst>
        </pc:spChg>
        <pc:spChg chg="mod">
          <ac:chgData name="Yoel Kortick" userId="167978f5-7f40-4909-85d5-d4149554ad4e" providerId="ADAL" clId="{AC0AA298-EED5-4A7B-8E9A-B03F65E33ABB}" dt="2024-07-04T13:55:32.071" v="4178" actId="1036"/>
          <ac:spMkLst>
            <pc:docMk/>
            <pc:sldMk cId="1923607506" sldId="862"/>
            <ac:spMk id="7" creationId="{05DAA74D-9DA1-9084-B643-8374CDC50DFB}"/>
          </ac:spMkLst>
        </pc:spChg>
        <pc:spChg chg="mod">
          <ac:chgData name="Yoel Kortick" userId="167978f5-7f40-4909-85d5-d4149554ad4e" providerId="ADAL" clId="{AC0AA298-EED5-4A7B-8E9A-B03F65E33ABB}" dt="2024-07-04T13:46:06.862" v="4081" actId="20577"/>
          <ac:spMkLst>
            <pc:docMk/>
            <pc:sldMk cId="1923607506" sldId="862"/>
            <ac:spMk id="8" creationId="{46CD0D5E-B084-F05D-4522-D1704426F5F1}"/>
          </ac:spMkLst>
        </pc:spChg>
        <pc:spChg chg="mod">
          <ac:chgData name="Yoel Kortick" userId="167978f5-7f40-4909-85d5-d4149554ad4e" providerId="ADAL" clId="{AC0AA298-EED5-4A7B-8E9A-B03F65E33ABB}" dt="2024-07-05T04:50:44.585" v="7193"/>
          <ac:spMkLst>
            <pc:docMk/>
            <pc:sldMk cId="1923607506" sldId="862"/>
            <ac:spMk id="10" creationId="{4C5297D4-1A90-BA7E-1EA2-3486955EA032}"/>
          </ac:spMkLst>
        </pc:spChg>
        <pc:spChg chg="mod">
          <ac:chgData name="Yoel Kortick" userId="167978f5-7f40-4909-85d5-d4149554ad4e" providerId="ADAL" clId="{AC0AA298-EED5-4A7B-8E9A-B03F65E33ABB}" dt="2024-07-05T05:23:18.078" v="8167" actId="113"/>
          <ac:spMkLst>
            <pc:docMk/>
            <pc:sldMk cId="1923607506" sldId="862"/>
            <ac:spMk id="11" creationId="{1ACE3884-5DD3-4F86-13C6-FF34F1D35C8C}"/>
          </ac:spMkLst>
        </pc:spChg>
        <pc:picChg chg="del">
          <ac:chgData name="Yoel Kortick" userId="167978f5-7f40-4909-85d5-d4149554ad4e" providerId="ADAL" clId="{AC0AA298-EED5-4A7B-8E9A-B03F65E33ABB}" dt="2024-07-04T13:54:55.208" v="4151" actId="478"/>
          <ac:picMkLst>
            <pc:docMk/>
            <pc:sldMk cId="1923607506" sldId="862"/>
            <ac:picMk id="3" creationId="{E212182D-EB1E-6049-E3F9-0E9B85160AE2}"/>
          </ac:picMkLst>
        </pc:picChg>
        <pc:picChg chg="add mod ord">
          <ac:chgData name="Yoel Kortick" userId="167978f5-7f40-4909-85d5-d4149554ad4e" providerId="ADAL" clId="{AC0AA298-EED5-4A7B-8E9A-B03F65E33ABB}" dt="2024-07-04T13:55:32.071" v="4178" actId="1036"/>
          <ac:picMkLst>
            <pc:docMk/>
            <pc:sldMk cId="1923607506" sldId="862"/>
            <ac:picMk id="5" creationId="{E0D1E6C2-9913-2AEC-D3C6-BAED3BDDDF08}"/>
          </ac:picMkLst>
        </pc:picChg>
      </pc:sldChg>
      <pc:sldChg chg="addSp delSp modSp add mod">
        <pc:chgData name="Yoel Kortick" userId="167978f5-7f40-4909-85d5-d4149554ad4e" providerId="ADAL" clId="{AC0AA298-EED5-4A7B-8E9A-B03F65E33ABB}" dt="2024-07-05T04:50:44.585" v="7193"/>
        <pc:sldMkLst>
          <pc:docMk/>
          <pc:sldMk cId="2035316015" sldId="863"/>
        </pc:sldMkLst>
        <pc:spChg chg="mod">
          <ac:chgData name="Yoel Kortick" userId="167978f5-7f40-4909-85d5-d4149554ad4e" providerId="ADAL" clId="{AC0AA298-EED5-4A7B-8E9A-B03F65E33ABB}" dt="2024-07-04T13:56:35.664" v="4195" actId="14100"/>
          <ac:spMkLst>
            <pc:docMk/>
            <pc:sldMk cId="2035316015" sldId="863"/>
            <ac:spMk id="4" creationId="{7607213B-A963-BD4C-C936-731C92C95FE4}"/>
          </ac:spMkLst>
        </pc:spChg>
        <pc:spChg chg="mod">
          <ac:chgData name="Yoel Kortick" userId="167978f5-7f40-4909-85d5-d4149554ad4e" providerId="ADAL" clId="{AC0AA298-EED5-4A7B-8E9A-B03F65E33ABB}" dt="2024-07-04T13:46:10.840" v="4082" actId="20577"/>
          <ac:spMkLst>
            <pc:docMk/>
            <pc:sldMk cId="2035316015" sldId="863"/>
            <ac:spMk id="6" creationId="{49DDD0D6-E641-971B-8890-BFCA11371A99}"/>
          </ac:spMkLst>
        </pc:spChg>
        <pc:spChg chg="mod">
          <ac:chgData name="Yoel Kortick" userId="167978f5-7f40-4909-85d5-d4149554ad4e" providerId="ADAL" clId="{AC0AA298-EED5-4A7B-8E9A-B03F65E33ABB}" dt="2024-07-04T13:56:30.385" v="4194" actId="1036"/>
          <ac:spMkLst>
            <pc:docMk/>
            <pc:sldMk cId="2035316015" sldId="863"/>
            <ac:spMk id="7" creationId="{05DAA74D-9DA1-9084-B643-8374CDC50DFB}"/>
          </ac:spMkLst>
        </pc:spChg>
        <pc:spChg chg="mod">
          <ac:chgData name="Yoel Kortick" userId="167978f5-7f40-4909-85d5-d4149554ad4e" providerId="ADAL" clId="{AC0AA298-EED5-4A7B-8E9A-B03F65E33ABB}" dt="2024-07-05T04:50:44.585" v="7193"/>
          <ac:spMkLst>
            <pc:docMk/>
            <pc:sldMk cId="2035316015" sldId="863"/>
            <ac:spMk id="10" creationId="{4C5297D4-1A90-BA7E-1EA2-3486955EA032}"/>
          </ac:spMkLst>
        </pc:spChg>
        <pc:spChg chg="mod">
          <ac:chgData name="Yoel Kortick" userId="167978f5-7f40-4909-85d5-d4149554ad4e" providerId="ADAL" clId="{AC0AA298-EED5-4A7B-8E9A-B03F65E33ABB}" dt="2024-07-04T14:07:44.398" v="4229" actId="20577"/>
          <ac:spMkLst>
            <pc:docMk/>
            <pc:sldMk cId="2035316015" sldId="863"/>
            <ac:spMk id="11" creationId="{1ACE3884-5DD3-4F86-13C6-FF34F1D35C8C}"/>
          </ac:spMkLst>
        </pc:spChg>
        <pc:picChg chg="add mod ord">
          <ac:chgData name="Yoel Kortick" userId="167978f5-7f40-4909-85d5-d4149554ad4e" providerId="ADAL" clId="{AC0AA298-EED5-4A7B-8E9A-B03F65E33ABB}" dt="2024-07-04T13:56:37.985" v="4196" actId="208"/>
          <ac:picMkLst>
            <pc:docMk/>
            <pc:sldMk cId="2035316015" sldId="863"/>
            <ac:picMk id="3" creationId="{DA5B1733-CBA9-DF13-BC3F-28AA3D0CDEB6}"/>
          </ac:picMkLst>
        </pc:picChg>
        <pc:picChg chg="del">
          <ac:chgData name="Yoel Kortick" userId="167978f5-7f40-4909-85d5-d4149554ad4e" providerId="ADAL" clId="{AC0AA298-EED5-4A7B-8E9A-B03F65E33ABB}" dt="2024-07-04T13:56:19.669" v="4179" actId="478"/>
          <ac:picMkLst>
            <pc:docMk/>
            <pc:sldMk cId="2035316015" sldId="863"/>
            <ac:picMk id="5" creationId="{B00295B9-61E6-A584-1A7E-89EF91B72A48}"/>
          </ac:picMkLst>
        </pc:picChg>
      </pc:sldChg>
      <pc:sldChg chg="addSp delSp modSp add mod">
        <pc:chgData name="Yoel Kortick" userId="167978f5-7f40-4909-85d5-d4149554ad4e" providerId="ADAL" clId="{AC0AA298-EED5-4A7B-8E9A-B03F65E33ABB}" dt="2024-07-05T04:50:44.585" v="7193"/>
        <pc:sldMkLst>
          <pc:docMk/>
          <pc:sldMk cId="2101871376" sldId="864"/>
        </pc:sldMkLst>
        <pc:spChg chg="add mod">
          <ac:chgData name="Yoel Kortick" userId="167978f5-7f40-4909-85d5-d4149554ad4e" providerId="ADAL" clId="{AC0AA298-EED5-4A7B-8E9A-B03F65E33ABB}" dt="2024-07-05T02:50:56.108" v="5110"/>
          <ac:spMkLst>
            <pc:docMk/>
            <pc:sldMk cId="2101871376" sldId="864"/>
            <ac:spMk id="2" creationId="{BA6EE933-EC5C-F08C-A4CB-12588379D463}"/>
          </ac:spMkLst>
        </pc:spChg>
        <pc:spChg chg="mod">
          <ac:chgData name="Yoel Kortick" userId="167978f5-7f40-4909-85d5-d4149554ad4e" providerId="ADAL" clId="{AC0AA298-EED5-4A7B-8E9A-B03F65E33ABB}" dt="2024-07-04T14:08:09.704" v="4245" actId="14100"/>
          <ac:spMkLst>
            <pc:docMk/>
            <pc:sldMk cId="2101871376" sldId="864"/>
            <ac:spMk id="4" creationId="{7607213B-A963-BD4C-C936-731C92C95FE4}"/>
          </ac:spMkLst>
        </pc:spChg>
        <pc:spChg chg="mod">
          <ac:chgData name="Yoel Kortick" userId="167978f5-7f40-4909-85d5-d4149554ad4e" providerId="ADAL" clId="{AC0AA298-EED5-4A7B-8E9A-B03F65E33ABB}" dt="2024-07-04T13:46:14.997" v="4083" actId="20577"/>
          <ac:spMkLst>
            <pc:docMk/>
            <pc:sldMk cId="2101871376" sldId="864"/>
            <ac:spMk id="6" creationId="{23D72501-1C8D-D366-F34A-72E8676FA2BB}"/>
          </ac:spMkLst>
        </pc:spChg>
        <pc:spChg chg="mod">
          <ac:chgData name="Yoel Kortick" userId="167978f5-7f40-4909-85d5-d4149554ad4e" providerId="ADAL" clId="{AC0AA298-EED5-4A7B-8E9A-B03F65E33ABB}" dt="2024-07-04T14:08:03.850" v="4243" actId="1076"/>
          <ac:spMkLst>
            <pc:docMk/>
            <pc:sldMk cId="2101871376" sldId="864"/>
            <ac:spMk id="7" creationId="{05DAA74D-9DA1-9084-B643-8374CDC50DFB}"/>
          </ac:spMkLst>
        </pc:spChg>
        <pc:spChg chg="add mod">
          <ac:chgData name="Yoel Kortick" userId="167978f5-7f40-4909-85d5-d4149554ad4e" providerId="ADAL" clId="{AC0AA298-EED5-4A7B-8E9A-B03F65E33ABB}" dt="2024-07-04T14:08:00.878" v="4242" actId="1038"/>
          <ac:spMkLst>
            <pc:docMk/>
            <pc:sldMk cId="2101871376" sldId="864"/>
            <ac:spMk id="8" creationId="{532D3A54-9DAD-12CB-6BE7-C5CF8CA26595}"/>
          </ac:spMkLst>
        </pc:spChg>
        <pc:spChg chg="mod">
          <ac:chgData name="Yoel Kortick" userId="167978f5-7f40-4909-85d5-d4149554ad4e" providerId="ADAL" clId="{AC0AA298-EED5-4A7B-8E9A-B03F65E33ABB}" dt="2024-07-05T04:50:44.585" v="7193"/>
          <ac:spMkLst>
            <pc:docMk/>
            <pc:sldMk cId="2101871376" sldId="864"/>
            <ac:spMk id="10" creationId="{4C5297D4-1A90-BA7E-1EA2-3486955EA032}"/>
          </ac:spMkLst>
        </pc:spChg>
        <pc:spChg chg="mod">
          <ac:chgData name="Yoel Kortick" userId="167978f5-7f40-4909-85d5-d4149554ad4e" providerId="ADAL" clId="{AC0AA298-EED5-4A7B-8E9A-B03F65E33ABB}" dt="2024-07-04T14:07:51.570" v="4233"/>
          <ac:spMkLst>
            <pc:docMk/>
            <pc:sldMk cId="2101871376" sldId="864"/>
            <ac:spMk id="11" creationId="{1ACE3884-5DD3-4F86-13C6-FF34F1D35C8C}"/>
          </ac:spMkLst>
        </pc:spChg>
        <pc:picChg chg="del">
          <ac:chgData name="Yoel Kortick" userId="167978f5-7f40-4909-85d5-d4149554ad4e" providerId="ADAL" clId="{AC0AA298-EED5-4A7B-8E9A-B03F65E33ABB}" dt="2024-07-04T13:56:50.002" v="4200" actId="478"/>
          <ac:picMkLst>
            <pc:docMk/>
            <pc:sldMk cId="2101871376" sldId="864"/>
            <ac:picMk id="3" creationId="{6B083BBC-6BCA-2A52-F4D9-16F38DB16D07}"/>
          </ac:picMkLst>
        </pc:picChg>
        <pc:picChg chg="add mod ord">
          <ac:chgData name="Yoel Kortick" userId="167978f5-7f40-4909-85d5-d4149554ad4e" providerId="ADAL" clId="{AC0AA298-EED5-4A7B-8E9A-B03F65E33ABB}" dt="2024-07-04T14:07:55.737" v="4235" actId="1076"/>
          <ac:picMkLst>
            <pc:docMk/>
            <pc:sldMk cId="2101871376" sldId="864"/>
            <ac:picMk id="5" creationId="{F95C6B18-3F34-350B-CF19-3AEB5207A94B}"/>
          </ac:picMkLst>
        </pc:picChg>
        <pc:cxnChg chg="add mod">
          <ac:chgData name="Yoel Kortick" userId="167978f5-7f40-4909-85d5-d4149554ad4e" providerId="ADAL" clId="{AC0AA298-EED5-4A7B-8E9A-B03F65E33ABB}" dt="2024-07-05T02:50:56.108" v="5110"/>
          <ac:cxnSpMkLst>
            <pc:docMk/>
            <pc:sldMk cId="2101871376" sldId="864"/>
            <ac:cxnSpMk id="3" creationId="{F629EBA8-8505-71DF-8281-172B5DB4BCFB}"/>
          </ac:cxnSpMkLst>
        </pc:cxnChg>
      </pc:sldChg>
      <pc:sldChg chg="addSp modSp add mod">
        <pc:chgData name="Yoel Kortick" userId="167978f5-7f40-4909-85d5-d4149554ad4e" providerId="ADAL" clId="{AC0AA298-EED5-4A7B-8E9A-B03F65E33ABB}" dt="2024-07-05T04:59:15.494" v="7656" actId="11529"/>
        <pc:sldMkLst>
          <pc:docMk/>
          <pc:sldMk cId="2470152550" sldId="865"/>
        </pc:sldMkLst>
        <pc:spChg chg="add">
          <ac:chgData name="Yoel Kortick" userId="167978f5-7f40-4909-85d5-d4149554ad4e" providerId="ADAL" clId="{AC0AA298-EED5-4A7B-8E9A-B03F65E33ABB}" dt="2024-07-05T04:59:15.494" v="7656" actId="11529"/>
          <ac:spMkLst>
            <pc:docMk/>
            <pc:sldMk cId="2470152550" sldId="865"/>
            <ac:spMk id="2" creationId="{E26C75CA-2ACA-3F82-8C6B-B93E00F40455}"/>
          </ac:spMkLst>
        </pc:spChg>
        <pc:spChg chg="mod">
          <ac:chgData name="Yoel Kortick" userId="167978f5-7f40-4909-85d5-d4149554ad4e" providerId="ADAL" clId="{AC0AA298-EED5-4A7B-8E9A-B03F65E33ABB}" dt="2024-07-05T04:58:59.903" v="7655" actId="20577"/>
          <ac:spMkLst>
            <pc:docMk/>
            <pc:sldMk cId="2470152550" sldId="865"/>
            <ac:spMk id="11" creationId="{1ACE3884-5DD3-4F86-13C6-FF34F1D35C8C}"/>
          </ac:spMkLst>
        </pc:spChg>
        <pc:picChg chg="add mod">
          <ac:chgData name="Yoel Kortick" userId="167978f5-7f40-4909-85d5-d4149554ad4e" providerId="ADAL" clId="{AC0AA298-EED5-4A7B-8E9A-B03F65E33ABB}" dt="2024-07-04T14:28:22.759" v="4352" actId="208"/>
          <ac:picMkLst>
            <pc:docMk/>
            <pc:sldMk cId="2470152550" sldId="865"/>
            <ac:picMk id="3" creationId="{CEB0672D-27CE-A1F7-B268-E08FE7025A58}"/>
          </ac:picMkLst>
        </pc:picChg>
      </pc:sldChg>
      <pc:sldChg chg="addSp delSp modSp add mod">
        <pc:chgData name="Yoel Kortick" userId="167978f5-7f40-4909-85d5-d4149554ad4e" providerId="ADAL" clId="{AC0AA298-EED5-4A7B-8E9A-B03F65E33ABB}" dt="2024-07-05T05:15:37.012" v="8131"/>
        <pc:sldMkLst>
          <pc:docMk/>
          <pc:sldMk cId="3925604203" sldId="866"/>
        </pc:sldMkLst>
        <pc:spChg chg="mod">
          <ac:chgData name="Yoel Kortick" userId="167978f5-7f40-4909-85d5-d4149554ad4e" providerId="ADAL" clId="{AC0AA298-EED5-4A7B-8E9A-B03F65E33ABB}" dt="2024-07-05T02:22:11.301" v="4398" actId="14100"/>
          <ac:spMkLst>
            <pc:docMk/>
            <pc:sldMk cId="3925604203" sldId="866"/>
            <ac:spMk id="2" creationId="{B86A9D2F-02ED-0FEC-601C-1D164B30CB89}"/>
          </ac:spMkLst>
        </pc:spChg>
        <pc:spChg chg="mod">
          <ac:chgData name="Yoel Kortick" userId="167978f5-7f40-4909-85d5-d4149554ad4e" providerId="ADAL" clId="{AC0AA298-EED5-4A7B-8E9A-B03F65E33ABB}" dt="2024-07-05T02:22:17.779" v="4400" actId="14100"/>
          <ac:spMkLst>
            <pc:docMk/>
            <pc:sldMk cId="3925604203" sldId="866"/>
            <ac:spMk id="4" creationId="{7607213B-A963-BD4C-C936-731C92C95FE4}"/>
          </ac:spMkLst>
        </pc:spChg>
        <pc:spChg chg="del mod">
          <ac:chgData name="Yoel Kortick" userId="167978f5-7f40-4909-85d5-d4149554ad4e" providerId="ADAL" clId="{AC0AA298-EED5-4A7B-8E9A-B03F65E33ABB}" dt="2024-07-05T02:22:24.550" v="4402" actId="478"/>
          <ac:spMkLst>
            <pc:docMk/>
            <pc:sldMk cId="3925604203" sldId="866"/>
            <ac:spMk id="6" creationId="{5A871B06-1565-6201-2DBC-0CCC99078A34}"/>
          </ac:spMkLst>
        </pc:spChg>
        <pc:spChg chg="add mod">
          <ac:chgData name="Yoel Kortick" userId="167978f5-7f40-4909-85d5-d4149554ad4e" providerId="ADAL" clId="{AC0AA298-EED5-4A7B-8E9A-B03F65E33ABB}" dt="2024-07-05T02:22:54.770" v="4434" actId="208"/>
          <ac:spMkLst>
            <pc:docMk/>
            <pc:sldMk cId="3925604203" sldId="866"/>
            <ac:spMk id="8" creationId="{B191A5AC-ADDE-6F44-067E-50B03CCCA751}"/>
          </ac:spMkLst>
        </pc:spChg>
        <pc:spChg chg="add mod">
          <ac:chgData name="Yoel Kortick" userId="167978f5-7f40-4909-85d5-d4149554ad4e" providerId="ADAL" clId="{AC0AA298-EED5-4A7B-8E9A-B03F65E33ABB}" dt="2024-07-05T05:15:37.012" v="8131"/>
          <ac:spMkLst>
            <pc:docMk/>
            <pc:sldMk cId="3925604203" sldId="866"/>
            <ac:spMk id="14" creationId="{47818DFA-58B4-8A7A-524B-AD54725749F0}"/>
          </ac:spMkLst>
        </pc:spChg>
        <pc:picChg chg="del">
          <ac:chgData name="Yoel Kortick" userId="167978f5-7f40-4909-85d5-d4149554ad4e" providerId="ADAL" clId="{AC0AA298-EED5-4A7B-8E9A-B03F65E33ABB}" dt="2024-07-05T02:21:55.519" v="4356" actId="478"/>
          <ac:picMkLst>
            <pc:docMk/>
            <pc:sldMk cId="3925604203" sldId="866"/>
            <ac:picMk id="5" creationId="{C4AAAE9A-9FE4-C5FE-3C2A-A99A7ABE2BEA}"/>
          </ac:picMkLst>
        </pc:picChg>
        <pc:picChg chg="add mod ord">
          <ac:chgData name="Yoel Kortick" userId="167978f5-7f40-4909-85d5-d4149554ad4e" providerId="ADAL" clId="{AC0AA298-EED5-4A7B-8E9A-B03F65E33ABB}" dt="2024-07-05T02:23:06.970" v="4436" actId="208"/>
          <ac:picMkLst>
            <pc:docMk/>
            <pc:sldMk cId="3925604203" sldId="866"/>
            <ac:picMk id="7" creationId="{3C5618DA-A38C-24B6-B9D9-9AF11DA0E26A}"/>
          </ac:picMkLst>
        </pc:picChg>
        <pc:cxnChg chg="add">
          <ac:chgData name="Yoel Kortick" userId="167978f5-7f40-4909-85d5-d4149554ad4e" providerId="ADAL" clId="{AC0AA298-EED5-4A7B-8E9A-B03F65E33ABB}" dt="2024-07-05T02:22:59.958" v="4435" actId="11529"/>
          <ac:cxnSpMkLst>
            <pc:docMk/>
            <pc:sldMk cId="3925604203" sldId="866"/>
            <ac:cxnSpMk id="13" creationId="{D748B71E-C1FC-4B32-B987-39A47F5BB82E}"/>
          </ac:cxnSpMkLst>
        </pc:cxnChg>
      </pc:sldChg>
      <pc:sldChg chg="addSp delSp modSp add mod">
        <pc:chgData name="Yoel Kortick" userId="167978f5-7f40-4909-85d5-d4149554ad4e" providerId="ADAL" clId="{AC0AA298-EED5-4A7B-8E9A-B03F65E33ABB}" dt="2024-07-05T05:15:33.053" v="8130"/>
        <pc:sldMkLst>
          <pc:docMk/>
          <pc:sldMk cId="997723737" sldId="867"/>
        </pc:sldMkLst>
        <pc:spChg chg="add mod">
          <ac:chgData name="Yoel Kortick" userId="167978f5-7f40-4909-85d5-d4149554ad4e" providerId="ADAL" clId="{AC0AA298-EED5-4A7B-8E9A-B03F65E33ABB}" dt="2024-07-05T02:30:19.737" v="4490" actId="1035"/>
          <ac:spMkLst>
            <pc:docMk/>
            <pc:sldMk cId="997723737" sldId="867"/>
            <ac:spMk id="2" creationId="{E9200276-1766-7679-5BCA-149B22D1B0A7}"/>
          </ac:spMkLst>
        </pc:spChg>
        <pc:spChg chg="del">
          <ac:chgData name="Yoel Kortick" userId="167978f5-7f40-4909-85d5-d4149554ad4e" providerId="ADAL" clId="{AC0AA298-EED5-4A7B-8E9A-B03F65E33ABB}" dt="2024-07-05T02:23:32.499" v="4441" actId="478"/>
          <ac:spMkLst>
            <pc:docMk/>
            <pc:sldMk cId="997723737" sldId="867"/>
            <ac:spMk id="4" creationId="{7607213B-A963-BD4C-C936-731C92C95FE4}"/>
          </ac:spMkLst>
        </pc:spChg>
        <pc:spChg chg="add mod">
          <ac:chgData name="Yoel Kortick" userId="167978f5-7f40-4909-85d5-d4149554ad4e" providerId="ADAL" clId="{AC0AA298-EED5-4A7B-8E9A-B03F65E33ABB}" dt="2024-07-05T02:30:14.509" v="4485" actId="14100"/>
          <ac:spMkLst>
            <pc:docMk/>
            <pc:sldMk cId="997723737" sldId="867"/>
            <ac:spMk id="5" creationId="{4D384D76-4EEB-53A5-ECBA-A7E1012D36E1}"/>
          </ac:spMkLst>
        </pc:spChg>
        <pc:spChg chg="del mod">
          <ac:chgData name="Yoel Kortick" userId="167978f5-7f40-4909-85d5-d4149554ad4e" providerId="ADAL" clId="{AC0AA298-EED5-4A7B-8E9A-B03F65E33ABB}" dt="2024-07-05T02:23:31.301" v="4440" actId="478"/>
          <ac:spMkLst>
            <pc:docMk/>
            <pc:sldMk cId="997723737" sldId="867"/>
            <ac:spMk id="6" creationId="{5A871B06-1565-6201-2DBC-0CCC99078A34}"/>
          </ac:spMkLst>
        </pc:spChg>
        <pc:spChg chg="add mod">
          <ac:chgData name="Yoel Kortick" userId="167978f5-7f40-4909-85d5-d4149554ad4e" providerId="ADAL" clId="{AC0AA298-EED5-4A7B-8E9A-B03F65E33ABB}" dt="2024-07-05T02:30:02.181" v="4481" actId="20577"/>
          <ac:spMkLst>
            <pc:docMk/>
            <pc:sldMk cId="997723737" sldId="867"/>
            <ac:spMk id="7" creationId="{1415A632-9B30-DA7B-B731-983F32842585}"/>
          </ac:spMkLst>
        </pc:spChg>
        <pc:spChg chg="add mod">
          <ac:chgData name="Yoel Kortick" userId="167978f5-7f40-4909-85d5-d4149554ad4e" providerId="ADAL" clId="{AC0AA298-EED5-4A7B-8E9A-B03F65E33ABB}" dt="2024-07-05T05:15:33.053" v="8130"/>
          <ac:spMkLst>
            <pc:docMk/>
            <pc:sldMk cId="997723737" sldId="867"/>
            <ac:spMk id="15" creationId="{DB3F0FB3-D2FE-4B59-6478-BDCA8E58F135}"/>
          </ac:spMkLst>
        </pc:spChg>
        <pc:picChg chg="del">
          <ac:chgData name="Yoel Kortick" userId="167978f5-7f40-4909-85d5-d4149554ad4e" providerId="ADAL" clId="{AC0AA298-EED5-4A7B-8E9A-B03F65E33ABB}" dt="2024-07-05T02:23:27.737" v="4438" actId="478"/>
          <ac:picMkLst>
            <pc:docMk/>
            <pc:sldMk cId="997723737" sldId="867"/>
            <ac:picMk id="3" creationId="{310E4399-D00B-F82A-46FC-4EC481A77F7F}"/>
          </ac:picMkLst>
        </pc:picChg>
        <pc:picChg chg="add mod ord">
          <ac:chgData name="Yoel Kortick" userId="167978f5-7f40-4909-85d5-d4149554ad4e" providerId="ADAL" clId="{AC0AA298-EED5-4A7B-8E9A-B03F65E33ABB}" dt="2024-07-05T02:30:08.556" v="4483" actId="208"/>
          <ac:picMkLst>
            <pc:docMk/>
            <pc:sldMk cId="997723737" sldId="867"/>
            <ac:picMk id="13" creationId="{B7DFFA93-0BCD-D01D-F4D4-284DD86F392F}"/>
          </ac:picMkLst>
        </pc:picChg>
        <pc:cxnChg chg="add mod">
          <ac:chgData name="Yoel Kortick" userId="167978f5-7f40-4909-85d5-d4149554ad4e" providerId="ADAL" clId="{AC0AA298-EED5-4A7B-8E9A-B03F65E33ABB}" dt="2024-07-05T02:30:06.274" v="4482" actId="14100"/>
          <ac:cxnSpMkLst>
            <pc:docMk/>
            <pc:sldMk cId="997723737" sldId="867"/>
            <ac:cxnSpMk id="8" creationId="{3CC52BB7-9ED3-E413-7B22-8C5431D0EBC6}"/>
          </ac:cxnSpMkLst>
        </pc:cxnChg>
      </pc:sldChg>
      <pc:sldChg chg="addSp delSp modSp add mod">
        <pc:chgData name="Yoel Kortick" userId="167978f5-7f40-4909-85d5-d4149554ad4e" providerId="ADAL" clId="{AC0AA298-EED5-4A7B-8E9A-B03F65E33ABB}" dt="2024-07-05T05:15:29.788" v="8129"/>
        <pc:sldMkLst>
          <pc:docMk/>
          <pc:sldMk cId="2767967639" sldId="868"/>
        </pc:sldMkLst>
        <pc:spChg chg="add mod">
          <ac:chgData name="Yoel Kortick" userId="167978f5-7f40-4909-85d5-d4149554ad4e" providerId="ADAL" clId="{AC0AA298-EED5-4A7B-8E9A-B03F65E33ABB}" dt="2024-07-05T02:30:59.593" v="4494" actId="14100"/>
          <ac:spMkLst>
            <pc:docMk/>
            <pc:sldMk cId="2767967639" sldId="868"/>
            <ac:spMk id="2" creationId="{71136E19-2996-2F8B-2BF0-A7D6BF9339D1}"/>
          </ac:spMkLst>
        </pc:spChg>
        <pc:spChg chg="add mod">
          <ac:chgData name="Yoel Kortick" userId="167978f5-7f40-4909-85d5-d4149554ad4e" providerId="ADAL" clId="{AC0AA298-EED5-4A7B-8E9A-B03F65E33ABB}" dt="2024-07-05T02:31:10.455" v="4500" actId="14100"/>
          <ac:spMkLst>
            <pc:docMk/>
            <pc:sldMk cId="2767967639" sldId="868"/>
            <ac:spMk id="3" creationId="{C978C0FE-364A-6146-F4C4-47E5DB604A2E}"/>
          </ac:spMkLst>
        </pc:spChg>
        <pc:spChg chg="del">
          <ac:chgData name="Yoel Kortick" userId="167978f5-7f40-4909-85d5-d4149554ad4e" providerId="ADAL" clId="{AC0AA298-EED5-4A7B-8E9A-B03F65E33ABB}" dt="2024-07-05T02:23:44.867" v="4445" actId="478"/>
          <ac:spMkLst>
            <pc:docMk/>
            <pc:sldMk cId="2767967639" sldId="868"/>
            <ac:spMk id="4" creationId="{7607213B-A963-BD4C-C936-731C92C95FE4}"/>
          </ac:spMkLst>
        </pc:spChg>
        <pc:spChg chg="add mod">
          <ac:chgData name="Yoel Kortick" userId="167978f5-7f40-4909-85d5-d4149554ad4e" providerId="ADAL" clId="{AC0AA298-EED5-4A7B-8E9A-B03F65E33ABB}" dt="2024-07-05T02:31:19.014" v="4502" actId="1076"/>
          <ac:spMkLst>
            <pc:docMk/>
            <pc:sldMk cId="2767967639" sldId="868"/>
            <ac:spMk id="5" creationId="{7EEE658A-EEE1-BF98-CC3A-482E2FCF1F11}"/>
          </ac:spMkLst>
        </pc:spChg>
        <pc:spChg chg="del">
          <ac:chgData name="Yoel Kortick" userId="167978f5-7f40-4909-85d5-d4149554ad4e" providerId="ADAL" clId="{AC0AA298-EED5-4A7B-8E9A-B03F65E33ABB}" dt="2024-07-05T02:23:46.587" v="4446" actId="478"/>
          <ac:spMkLst>
            <pc:docMk/>
            <pc:sldMk cId="2767967639" sldId="868"/>
            <ac:spMk id="6" creationId="{5A871B06-1565-6201-2DBC-0CCC99078A34}"/>
          </ac:spMkLst>
        </pc:spChg>
        <pc:spChg chg="add mod">
          <ac:chgData name="Yoel Kortick" userId="167978f5-7f40-4909-85d5-d4149554ad4e" providerId="ADAL" clId="{AC0AA298-EED5-4A7B-8E9A-B03F65E33ABB}" dt="2024-07-05T05:15:29.788" v="8129"/>
          <ac:spMkLst>
            <pc:docMk/>
            <pc:sldMk cId="2767967639" sldId="868"/>
            <ac:spMk id="14" creationId="{496E1D4C-B4F2-A028-793E-C7CCF622B3B7}"/>
          </ac:spMkLst>
        </pc:spChg>
        <pc:picChg chg="del">
          <ac:chgData name="Yoel Kortick" userId="167978f5-7f40-4909-85d5-d4149554ad4e" providerId="ADAL" clId="{AC0AA298-EED5-4A7B-8E9A-B03F65E33ABB}" dt="2024-07-05T02:23:43.391" v="4444" actId="478"/>
          <ac:picMkLst>
            <pc:docMk/>
            <pc:sldMk cId="2767967639" sldId="868"/>
            <ac:picMk id="8" creationId="{8AA03ED1-7903-80AD-958C-8E20300BB28E}"/>
          </ac:picMkLst>
        </pc:picChg>
        <pc:picChg chg="add mod ord">
          <ac:chgData name="Yoel Kortick" userId="167978f5-7f40-4909-85d5-d4149554ad4e" providerId="ADAL" clId="{AC0AA298-EED5-4A7B-8E9A-B03F65E33ABB}" dt="2024-07-05T02:31:13.881" v="4501" actId="208"/>
          <ac:picMkLst>
            <pc:docMk/>
            <pc:sldMk cId="2767967639" sldId="868"/>
            <ac:picMk id="13" creationId="{AD007070-D64D-97C6-62A0-BAE05C40B034}"/>
          </ac:picMkLst>
        </pc:picChg>
        <pc:cxnChg chg="add mod">
          <ac:chgData name="Yoel Kortick" userId="167978f5-7f40-4909-85d5-d4149554ad4e" providerId="ADAL" clId="{AC0AA298-EED5-4A7B-8E9A-B03F65E33ABB}" dt="2024-07-05T02:31:19.014" v="4502" actId="1076"/>
          <ac:cxnSpMkLst>
            <pc:docMk/>
            <pc:sldMk cId="2767967639" sldId="868"/>
            <ac:cxnSpMk id="7" creationId="{12768B87-1449-614F-E540-C4D847C3E059}"/>
          </ac:cxnSpMkLst>
        </pc:cxnChg>
      </pc:sldChg>
      <pc:sldChg chg="addSp delSp modSp add mod">
        <pc:chgData name="Yoel Kortick" userId="167978f5-7f40-4909-85d5-d4149554ad4e" providerId="ADAL" clId="{AC0AA298-EED5-4A7B-8E9A-B03F65E33ABB}" dt="2024-07-05T05:15:26.485" v="8128"/>
        <pc:sldMkLst>
          <pc:docMk/>
          <pc:sldMk cId="796258114" sldId="869"/>
        </pc:sldMkLst>
        <pc:spChg chg="add mod">
          <ac:chgData name="Yoel Kortick" userId="167978f5-7f40-4909-85d5-d4149554ad4e" providerId="ADAL" clId="{AC0AA298-EED5-4A7B-8E9A-B03F65E33ABB}" dt="2024-07-05T02:33:15.666" v="4508" actId="14100"/>
          <ac:spMkLst>
            <pc:docMk/>
            <pc:sldMk cId="796258114" sldId="869"/>
            <ac:spMk id="2" creationId="{5CC1A095-BD44-8743-02AC-CBC2B5CCFDB6}"/>
          </ac:spMkLst>
        </pc:spChg>
        <pc:spChg chg="add mod">
          <ac:chgData name="Yoel Kortick" userId="167978f5-7f40-4909-85d5-d4149554ad4e" providerId="ADAL" clId="{AC0AA298-EED5-4A7B-8E9A-B03F65E33ABB}" dt="2024-07-05T02:33:18.417" v="4509" actId="14100"/>
          <ac:spMkLst>
            <pc:docMk/>
            <pc:sldMk cId="796258114" sldId="869"/>
            <ac:spMk id="3" creationId="{3A029354-DEE6-90BD-1972-4F7D4447BAE7}"/>
          </ac:spMkLst>
        </pc:spChg>
        <pc:spChg chg="del">
          <ac:chgData name="Yoel Kortick" userId="167978f5-7f40-4909-85d5-d4149554ad4e" providerId="ADAL" clId="{AC0AA298-EED5-4A7B-8E9A-B03F65E33ABB}" dt="2024-07-05T02:23:55.698" v="4450" actId="478"/>
          <ac:spMkLst>
            <pc:docMk/>
            <pc:sldMk cId="796258114" sldId="869"/>
            <ac:spMk id="4" creationId="{7607213B-A963-BD4C-C936-731C92C95FE4}"/>
          </ac:spMkLst>
        </pc:spChg>
        <pc:spChg chg="add mod">
          <ac:chgData name="Yoel Kortick" userId="167978f5-7f40-4909-85d5-d4149554ad4e" providerId="ADAL" clId="{AC0AA298-EED5-4A7B-8E9A-B03F65E33ABB}" dt="2024-07-05T02:33:23.295" v="4512" actId="20577"/>
          <ac:spMkLst>
            <pc:docMk/>
            <pc:sldMk cId="796258114" sldId="869"/>
            <ac:spMk id="5" creationId="{A1A2C64C-3FDE-E3CB-91BA-D8F81E7002CC}"/>
          </ac:spMkLst>
        </pc:spChg>
        <pc:spChg chg="del">
          <ac:chgData name="Yoel Kortick" userId="167978f5-7f40-4909-85d5-d4149554ad4e" providerId="ADAL" clId="{AC0AA298-EED5-4A7B-8E9A-B03F65E33ABB}" dt="2024-07-05T02:23:56.802" v="4451" actId="478"/>
          <ac:spMkLst>
            <pc:docMk/>
            <pc:sldMk cId="796258114" sldId="869"/>
            <ac:spMk id="6" creationId="{5A871B06-1565-6201-2DBC-0CCC99078A34}"/>
          </ac:spMkLst>
        </pc:spChg>
        <pc:spChg chg="mod">
          <ac:chgData name="Yoel Kortick" userId="167978f5-7f40-4909-85d5-d4149554ad4e" providerId="ADAL" clId="{AC0AA298-EED5-4A7B-8E9A-B03F65E33ABB}" dt="2024-07-05T05:13:46.658" v="8034"/>
          <ac:spMkLst>
            <pc:docMk/>
            <pc:sldMk cId="796258114" sldId="869"/>
            <ac:spMk id="11" creationId="{1ACE3884-5DD3-4F86-13C6-FF34F1D35C8C}"/>
          </ac:spMkLst>
        </pc:spChg>
        <pc:spChg chg="add mod">
          <ac:chgData name="Yoel Kortick" userId="167978f5-7f40-4909-85d5-d4149554ad4e" providerId="ADAL" clId="{AC0AA298-EED5-4A7B-8E9A-B03F65E33ABB}" dt="2024-07-05T05:15:26.485" v="8128"/>
          <ac:spMkLst>
            <pc:docMk/>
            <pc:sldMk cId="796258114" sldId="869"/>
            <ac:spMk id="14" creationId="{FC7E8A84-7F4C-53BF-973E-AB9EB2A5A504}"/>
          </ac:spMkLst>
        </pc:spChg>
        <pc:picChg chg="add mod ord">
          <ac:chgData name="Yoel Kortick" userId="167978f5-7f40-4909-85d5-d4149554ad4e" providerId="ADAL" clId="{AC0AA298-EED5-4A7B-8E9A-B03F65E33ABB}" dt="2024-07-05T02:33:41.223" v="4514" actId="208"/>
          <ac:picMkLst>
            <pc:docMk/>
            <pc:sldMk cId="796258114" sldId="869"/>
            <ac:picMk id="12" creationId="{CF514630-E565-3B07-0CDA-F0802950926B}"/>
          </ac:picMkLst>
        </pc:picChg>
        <pc:picChg chg="del">
          <ac:chgData name="Yoel Kortick" userId="167978f5-7f40-4909-85d5-d4149554ad4e" providerId="ADAL" clId="{AC0AA298-EED5-4A7B-8E9A-B03F65E33ABB}" dt="2024-07-05T02:23:54.463" v="4449" actId="478"/>
          <ac:picMkLst>
            <pc:docMk/>
            <pc:sldMk cId="796258114" sldId="869"/>
            <ac:picMk id="13" creationId="{D934E5FD-9B0B-DC9D-A2C4-FCFD61099E07}"/>
          </ac:picMkLst>
        </pc:picChg>
        <pc:cxnChg chg="add mod">
          <ac:chgData name="Yoel Kortick" userId="167978f5-7f40-4909-85d5-d4149554ad4e" providerId="ADAL" clId="{AC0AA298-EED5-4A7B-8E9A-B03F65E33ABB}" dt="2024-07-05T02:33:26.268" v="4513" actId="1076"/>
          <ac:cxnSpMkLst>
            <pc:docMk/>
            <pc:sldMk cId="796258114" sldId="869"/>
            <ac:cxnSpMk id="7" creationId="{0EE51545-A892-784C-AAE8-E108096BD8E6}"/>
          </ac:cxnSpMkLst>
        </pc:cxnChg>
      </pc:sldChg>
      <pc:sldChg chg="addSp delSp modSp add mod">
        <pc:chgData name="Yoel Kortick" userId="167978f5-7f40-4909-85d5-d4149554ad4e" providerId="ADAL" clId="{AC0AA298-EED5-4A7B-8E9A-B03F65E33ABB}" dt="2024-07-05T05:15:22.528" v="8127"/>
        <pc:sldMkLst>
          <pc:docMk/>
          <pc:sldMk cId="583574960" sldId="870"/>
        </pc:sldMkLst>
        <pc:spChg chg="add mod">
          <ac:chgData name="Yoel Kortick" userId="167978f5-7f40-4909-85d5-d4149554ad4e" providerId="ADAL" clId="{AC0AA298-EED5-4A7B-8E9A-B03F65E33ABB}" dt="2024-07-05T02:34:20.089" v="4523" actId="14100"/>
          <ac:spMkLst>
            <pc:docMk/>
            <pc:sldMk cId="583574960" sldId="870"/>
            <ac:spMk id="2" creationId="{DD03977C-EE63-C403-B1C4-2FC752BBF32D}"/>
          </ac:spMkLst>
        </pc:spChg>
        <pc:spChg chg="add mod">
          <ac:chgData name="Yoel Kortick" userId="167978f5-7f40-4909-85d5-d4149554ad4e" providerId="ADAL" clId="{AC0AA298-EED5-4A7B-8E9A-B03F65E33ABB}" dt="2024-07-05T02:34:22.745" v="4524" actId="14100"/>
          <ac:spMkLst>
            <pc:docMk/>
            <pc:sldMk cId="583574960" sldId="870"/>
            <ac:spMk id="3" creationId="{AB22DCF1-2467-46DE-76E4-A1F5DE1F1875}"/>
          </ac:spMkLst>
        </pc:spChg>
        <pc:spChg chg="del">
          <ac:chgData name="Yoel Kortick" userId="167978f5-7f40-4909-85d5-d4149554ad4e" providerId="ADAL" clId="{AC0AA298-EED5-4A7B-8E9A-B03F65E33ABB}" dt="2024-07-05T02:25:11.256" v="4455" actId="478"/>
          <ac:spMkLst>
            <pc:docMk/>
            <pc:sldMk cId="583574960" sldId="870"/>
            <ac:spMk id="4" creationId="{7607213B-A963-BD4C-C936-731C92C95FE4}"/>
          </ac:spMkLst>
        </pc:spChg>
        <pc:spChg chg="del">
          <ac:chgData name="Yoel Kortick" userId="167978f5-7f40-4909-85d5-d4149554ad4e" providerId="ADAL" clId="{AC0AA298-EED5-4A7B-8E9A-B03F65E33ABB}" dt="2024-07-05T02:25:12.141" v="4456" actId="478"/>
          <ac:spMkLst>
            <pc:docMk/>
            <pc:sldMk cId="583574960" sldId="870"/>
            <ac:spMk id="6" creationId="{5A871B06-1565-6201-2DBC-0CCC99078A34}"/>
          </ac:spMkLst>
        </pc:spChg>
        <pc:spChg chg="add mod">
          <ac:chgData name="Yoel Kortick" userId="167978f5-7f40-4909-85d5-d4149554ad4e" providerId="ADAL" clId="{AC0AA298-EED5-4A7B-8E9A-B03F65E33ABB}" dt="2024-07-05T02:34:25.383" v="4527" actId="20577"/>
          <ac:spMkLst>
            <pc:docMk/>
            <pc:sldMk cId="583574960" sldId="870"/>
            <ac:spMk id="7" creationId="{3FDE7E67-A88A-70EF-361D-3EEF0B382405}"/>
          </ac:spMkLst>
        </pc:spChg>
        <pc:spChg chg="add mod">
          <ac:chgData name="Yoel Kortick" userId="167978f5-7f40-4909-85d5-d4149554ad4e" providerId="ADAL" clId="{AC0AA298-EED5-4A7B-8E9A-B03F65E33ABB}" dt="2024-07-05T05:15:22.528" v="8127"/>
          <ac:spMkLst>
            <pc:docMk/>
            <pc:sldMk cId="583574960" sldId="870"/>
            <ac:spMk id="14" creationId="{D41A7CF0-48C7-8796-6100-C17F50D2E981}"/>
          </ac:spMkLst>
        </pc:spChg>
        <pc:picChg chg="del">
          <ac:chgData name="Yoel Kortick" userId="167978f5-7f40-4909-85d5-d4149554ad4e" providerId="ADAL" clId="{AC0AA298-EED5-4A7B-8E9A-B03F65E33ABB}" dt="2024-07-05T02:25:09.703" v="4454" actId="478"/>
          <ac:picMkLst>
            <pc:docMk/>
            <pc:sldMk cId="583574960" sldId="870"/>
            <ac:picMk id="5" creationId="{FEA95739-546F-6E7C-C881-842F0468F879}"/>
          </ac:picMkLst>
        </pc:picChg>
        <pc:picChg chg="add mod ord">
          <ac:chgData name="Yoel Kortick" userId="167978f5-7f40-4909-85d5-d4149554ad4e" providerId="ADAL" clId="{AC0AA298-EED5-4A7B-8E9A-B03F65E33ABB}" dt="2024-07-05T02:34:28.871" v="4528" actId="208"/>
          <ac:picMkLst>
            <pc:docMk/>
            <pc:sldMk cId="583574960" sldId="870"/>
            <ac:picMk id="13" creationId="{9567ECBC-1F8A-DB98-759E-5B9767D83BE3}"/>
          </ac:picMkLst>
        </pc:picChg>
        <pc:cxnChg chg="add mod">
          <ac:chgData name="Yoel Kortick" userId="167978f5-7f40-4909-85d5-d4149554ad4e" providerId="ADAL" clId="{AC0AA298-EED5-4A7B-8E9A-B03F65E33ABB}" dt="2024-07-05T02:25:13.282" v="4457"/>
          <ac:cxnSpMkLst>
            <pc:docMk/>
            <pc:sldMk cId="583574960" sldId="870"/>
            <ac:cxnSpMk id="8" creationId="{1C7294DC-124D-BC51-0AE2-94D23CCFCBEB}"/>
          </ac:cxnSpMkLst>
        </pc:cxnChg>
      </pc:sldChg>
      <pc:sldChg chg="addSp delSp modSp add mod">
        <pc:chgData name="Yoel Kortick" userId="167978f5-7f40-4909-85d5-d4149554ad4e" providerId="ADAL" clId="{AC0AA298-EED5-4A7B-8E9A-B03F65E33ABB}" dt="2024-07-05T05:15:18.703" v="8126" actId="1036"/>
        <pc:sldMkLst>
          <pc:docMk/>
          <pc:sldMk cId="3739584296" sldId="871"/>
        </pc:sldMkLst>
        <pc:spChg chg="del">
          <ac:chgData name="Yoel Kortick" userId="167978f5-7f40-4909-85d5-d4149554ad4e" providerId="ADAL" clId="{AC0AA298-EED5-4A7B-8E9A-B03F65E33ABB}" dt="2024-07-05T02:25:20.564" v="4460" actId="478"/>
          <ac:spMkLst>
            <pc:docMk/>
            <pc:sldMk cId="3739584296" sldId="871"/>
            <ac:spMk id="4" creationId="{7607213B-A963-BD4C-C936-731C92C95FE4}"/>
          </ac:spMkLst>
        </pc:spChg>
        <pc:spChg chg="del">
          <ac:chgData name="Yoel Kortick" userId="167978f5-7f40-4909-85d5-d4149554ad4e" providerId="ADAL" clId="{AC0AA298-EED5-4A7B-8E9A-B03F65E33ABB}" dt="2024-07-05T02:25:21.753" v="4461" actId="478"/>
          <ac:spMkLst>
            <pc:docMk/>
            <pc:sldMk cId="3739584296" sldId="871"/>
            <ac:spMk id="6" creationId="{5A871B06-1565-6201-2DBC-0CCC99078A34}"/>
          </ac:spMkLst>
        </pc:spChg>
        <pc:spChg chg="add mod">
          <ac:chgData name="Yoel Kortick" userId="167978f5-7f40-4909-85d5-d4149554ad4e" providerId="ADAL" clId="{AC0AA298-EED5-4A7B-8E9A-B03F65E33ABB}" dt="2024-07-05T02:35:58.625" v="4578" actId="14100"/>
          <ac:spMkLst>
            <pc:docMk/>
            <pc:sldMk cId="3739584296" sldId="871"/>
            <ac:spMk id="7" creationId="{63B6B0B4-6DF6-7F15-F827-07FF365E02D8}"/>
          </ac:spMkLst>
        </pc:spChg>
        <pc:spChg chg="add mod">
          <ac:chgData name="Yoel Kortick" userId="167978f5-7f40-4909-85d5-d4149554ad4e" providerId="ADAL" clId="{AC0AA298-EED5-4A7B-8E9A-B03F65E33ABB}" dt="2024-07-05T02:35:50.690" v="4576" actId="1036"/>
          <ac:spMkLst>
            <pc:docMk/>
            <pc:sldMk cId="3739584296" sldId="871"/>
            <ac:spMk id="8" creationId="{1A41A606-B91D-FFD5-C6E6-C720B0F7C6C4}"/>
          </ac:spMkLst>
        </pc:spChg>
        <pc:spChg chg="add mod">
          <ac:chgData name="Yoel Kortick" userId="167978f5-7f40-4909-85d5-d4149554ad4e" providerId="ADAL" clId="{AC0AA298-EED5-4A7B-8E9A-B03F65E33ABB}" dt="2024-07-05T02:35:50.690" v="4576" actId="1036"/>
          <ac:spMkLst>
            <pc:docMk/>
            <pc:sldMk cId="3739584296" sldId="871"/>
            <ac:spMk id="12" creationId="{E2373739-890E-DAA8-D958-15DE9963B416}"/>
          </ac:spMkLst>
        </pc:spChg>
        <pc:spChg chg="add mod">
          <ac:chgData name="Yoel Kortick" userId="167978f5-7f40-4909-85d5-d4149554ad4e" providerId="ADAL" clId="{AC0AA298-EED5-4A7B-8E9A-B03F65E33ABB}" dt="2024-07-05T05:15:18.703" v="8126" actId="1036"/>
          <ac:spMkLst>
            <pc:docMk/>
            <pc:sldMk cId="3739584296" sldId="871"/>
            <ac:spMk id="14" creationId="{DBB878BA-213E-5707-3480-F907EE8F061B}"/>
          </ac:spMkLst>
        </pc:spChg>
        <pc:picChg chg="del">
          <ac:chgData name="Yoel Kortick" userId="167978f5-7f40-4909-85d5-d4149554ad4e" providerId="ADAL" clId="{AC0AA298-EED5-4A7B-8E9A-B03F65E33ABB}" dt="2024-07-05T02:25:19.160" v="4459" actId="478"/>
          <ac:picMkLst>
            <pc:docMk/>
            <pc:sldMk cId="3739584296" sldId="871"/>
            <ac:picMk id="3" creationId="{869E2B59-1CAC-3522-FDA4-C37B408DD2B7}"/>
          </ac:picMkLst>
        </pc:picChg>
        <pc:picChg chg="add mod ord">
          <ac:chgData name="Yoel Kortick" userId="167978f5-7f40-4909-85d5-d4149554ad4e" providerId="ADAL" clId="{AC0AA298-EED5-4A7B-8E9A-B03F65E33ABB}" dt="2024-07-05T02:36:03.572" v="4580" actId="208"/>
          <ac:picMkLst>
            <pc:docMk/>
            <pc:sldMk cId="3739584296" sldId="871"/>
            <ac:picMk id="5" creationId="{74436994-63E7-C6AA-D804-000E23764923}"/>
          </ac:picMkLst>
        </pc:picChg>
        <pc:cxnChg chg="add mod">
          <ac:chgData name="Yoel Kortick" userId="167978f5-7f40-4909-85d5-d4149554ad4e" providerId="ADAL" clId="{AC0AA298-EED5-4A7B-8E9A-B03F65E33ABB}" dt="2024-07-05T02:36:01.399" v="4579" actId="1076"/>
          <ac:cxnSpMkLst>
            <pc:docMk/>
            <pc:sldMk cId="3739584296" sldId="871"/>
            <ac:cxnSpMk id="13" creationId="{E5404EEF-8A47-6CEE-60C5-045D5426040B}"/>
          </ac:cxnSpMkLst>
        </pc:cxnChg>
      </pc:sldChg>
      <pc:sldChg chg="addSp delSp modSp add mod">
        <pc:chgData name="Yoel Kortick" userId="167978f5-7f40-4909-85d5-d4149554ad4e" providerId="ADAL" clId="{AC0AA298-EED5-4A7B-8E9A-B03F65E33ABB}" dt="2024-07-05T05:15:11.897" v="8108"/>
        <pc:sldMkLst>
          <pc:docMk/>
          <pc:sldMk cId="3722635618" sldId="872"/>
        </pc:sldMkLst>
        <pc:spChg chg="add mod">
          <ac:chgData name="Yoel Kortick" userId="167978f5-7f40-4909-85d5-d4149554ad4e" providerId="ADAL" clId="{AC0AA298-EED5-4A7B-8E9A-B03F65E33ABB}" dt="2024-07-05T02:36:40.828" v="4607" actId="14100"/>
          <ac:spMkLst>
            <pc:docMk/>
            <pc:sldMk cId="3722635618" sldId="872"/>
            <ac:spMk id="2" creationId="{24C13B78-9053-C8D5-F11B-F6B8BEF23884}"/>
          </ac:spMkLst>
        </pc:spChg>
        <pc:spChg chg="add mod">
          <ac:chgData name="Yoel Kortick" userId="167978f5-7f40-4909-85d5-d4149554ad4e" providerId="ADAL" clId="{AC0AA298-EED5-4A7B-8E9A-B03F65E33ABB}" dt="2024-07-05T02:36:44.492" v="4609" actId="14100"/>
          <ac:spMkLst>
            <pc:docMk/>
            <pc:sldMk cId="3722635618" sldId="872"/>
            <ac:spMk id="3" creationId="{4C987A2E-F6D9-62AB-F91B-5383FDBA2744}"/>
          </ac:spMkLst>
        </pc:spChg>
        <pc:spChg chg="del">
          <ac:chgData name="Yoel Kortick" userId="167978f5-7f40-4909-85d5-d4149554ad4e" providerId="ADAL" clId="{AC0AA298-EED5-4A7B-8E9A-B03F65E33ABB}" dt="2024-07-05T02:25:28.046" v="4464" actId="478"/>
          <ac:spMkLst>
            <pc:docMk/>
            <pc:sldMk cId="3722635618" sldId="872"/>
            <ac:spMk id="4" creationId="{7607213B-A963-BD4C-C936-731C92C95FE4}"/>
          </ac:spMkLst>
        </pc:spChg>
        <pc:spChg chg="add mod">
          <ac:chgData name="Yoel Kortick" userId="167978f5-7f40-4909-85d5-d4149554ad4e" providerId="ADAL" clId="{AC0AA298-EED5-4A7B-8E9A-B03F65E33ABB}" dt="2024-07-05T02:36:48.118" v="4612" actId="20577"/>
          <ac:spMkLst>
            <pc:docMk/>
            <pc:sldMk cId="3722635618" sldId="872"/>
            <ac:spMk id="5" creationId="{38478330-78DF-E264-DBF4-83C3AAF1F7AF}"/>
          </ac:spMkLst>
        </pc:spChg>
        <pc:spChg chg="del">
          <ac:chgData name="Yoel Kortick" userId="167978f5-7f40-4909-85d5-d4149554ad4e" providerId="ADAL" clId="{AC0AA298-EED5-4A7B-8E9A-B03F65E33ABB}" dt="2024-07-05T02:25:29.165" v="4465" actId="478"/>
          <ac:spMkLst>
            <pc:docMk/>
            <pc:sldMk cId="3722635618" sldId="872"/>
            <ac:spMk id="6" creationId="{5A871B06-1565-6201-2DBC-0CCC99078A34}"/>
          </ac:spMkLst>
        </pc:spChg>
        <pc:spChg chg="add mod">
          <ac:chgData name="Yoel Kortick" userId="167978f5-7f40-4909-85d5-d4149554ad4e" providerId="ADAL" clId="{AC0AA298-EED5-4A7B-8E9A-B03F65E33ABB}" dt="2024-07-05T05:15:11.897" v="8108"/>
          <ac:spMkLst>
            <pc:docMk/>
            <pc:sldMk cId="3722635618" sldId="872"/>
            <ac:spMk id="13" creationId="{FC8E1EF8-D78D-846B-C64A-A5609E80A60D}"/>
          </ac:spMkLst>
        </pc:spChg>
        <pc:picChg chg="add mod ord">
          <ac:chgData name="Yoel Kortick" userId="167978f5-7f40-4909-85d5-d4149554ad4e" providerId="ADAL" clId="{AC0AA298-EED5-4A7B-8E9A-B03F65E33ABB}" dt="2024-07-05T02:36:53.326" v="4614" actId="208"/>
          <ac:picMkLst>
            <pc:docMk/>
            <pc:sldMk cId="3722635618" sldId="872"/>
            <ac:picMk id="12" creationId="{6EDB038E-EA9E-AE73-30FF-F233E69277BB}"/>
          </ac:picMkLst>
        </pc:picChg>
        <pc:picChg chg="del">
          <ac:chgData name="Yoel Kortick" userId="167978f5-7f40-4909-85d5-d4149554ad4e" providerId="ADAL" clId="{AC0AA298-EED5-4A7B-8E9A-B03F65E33ABB}" dt="2024-07-05T02:25:26.702" v="4463" actId="478"/>
          <ac:picMkLst>
            <pc:docMk/>
            <pc:sldMk cId="3722635618" sldId="872"/>
            <ac:picMk id="15" creationId="{4175F5AA-0FB8-6D4E-757A-3F7B43CD724E}"/>
          </ac:picMkLst>
        </pc:picChg>
        <pc:cxnChg chg="add mod">
          <ac:chgData name="Yoel Kortick" userId="167978f5-7f40-4909-85d5-d4149554ad4e" providerId="ADAL" clId="{AC0AA298-EED5-4A7B-8E9A-B03F65E33ABB}" dt="2024-07-05T02:36:50.939" v="4613" actId="1076"/>
          <ac:cxnSpMkLst>
            <pc:docMk/>
            <pc:sldMk cId="3722635618" sldId="872"/>
            <ac:cxnSpMk id="7" creationId="{FFC7B7B1-EA6A-A79C-3580-1462275DFD39}"/>
          </ac:cxnSpMkLst>
        </pc:cxnChg>
      </pc:sldChg>
      <pc:sldChg chg="addSp delSp modSp add mod">
        <pc:chgData name="Yoel Kortick" userId="167978f5-7f40-4909-85d5-d4149554ad4e" providerId="ADAL" clId="{AC0AA298-EED5-4A7B-8E9A-B03F65E33ABB}" dt="2024-07-05T05:15:07.506" v="8107" actId="1036"/>
        <pc:sldMkLst>
          <pc:docMk/>
          <pc:sldMk cId="441582025" sldId="873"/>
        </pc:sldMkLst>
        <pc:spChg chg="add mod">
          <ac:chgData name="Yoel Kortick" userId="167978f5-7f40-4909-85d5-d4149554ad4e" providerId="ADAL" clId="{AC0AA298-EED5-4A7B-8E9A-B03F65E33ABB}" dt="2024-07-05T02:37:47.614" v="4633" actId="1035"/>
          <ac:spMkLst>
            <pc:docMk/>
            <pc:sldMk cId="441582025" sldId="873"/>
            <ac:spMk id="2" creationId="{FBBCAD03-C3DA-C155-D040-91E068B15032}"/>
          </ac:spMkLst>
        </pc:spChg>
        <pc:spChg chg="del">
          <ac:chgData name="Yoel Kortick" userId="167978f5-7f40-4909-85d5-d4149554ad4e" providerId="ADAL" clId="{AC0AA298-EED5-4A7B-8E9A-B03F65E33ABB}" dt="2024-07-05T02:25:36.787" v="4469" actId="478"/>
          <ac:spMkLst>
            <pc:docMk/>
            <pc:sldMk cId="441582025" sldId="873"/>
            <ac:spMk id="4" creationId="{7607213B-A963-BD4C-C936-731C92C95FE4}"/>
          </ac:spMkLst>
        </pc:spChg>
        <pc:spChg chg="add mod">
          <ac:chgData name="Yoel Kortick" userId="167978f5-7f40-4909-85d5-d4149554ad4e" providerId="ADAL" clId="{AC0AA298-EED5-4A7B-8E9A-B03F65E33ABB}" dt="2024-07-05T02:37:39.931" v="4626" actId="14100"/>
          <ac:spMkLst>
            <pc:docMk/>
            <pc:sldMk cId="441582025" sldId="873"/>
            <ac:spMk id="5" creationId="{DC59FD58-BE85-B2C7-17AC-CCBC4CA3E126}"/>
          </ac:spMkLst>
        </pc:spChg>
        <pc:spChg chg="del">
          <ac:chgData name="Yoel Kortick" userId="167978f5-7f40-4909-85d5-d4149554ad4e" providerId="ADAL" clId="{AC0AA298-EED5-4A7B-8E9A-B03F65E33ABB}" dt="2024-07-05T02:25:37.904" v="4470" actId="478"/>
          <ac:spMkLst>
            <pc:docMk/>
            <pc:sldMk cId="441582025" sldId="873"/>
            <ac:spMk id="6" creationId="{5A871B06-1565-6201-2DBC-0CCC99078A34}"/>
          </ac:spMkLst>
        </pc:spChg>
        <pc:spChg chg="add mod">
          <ac:chgData name="Yoel Kortick" userId="167978f5-7f40-4909-85d5-d4149554ad4e" providerId="ADAL" clId="{AC0AA298-EED5-4A7B-8E9A-B03F65E33ABB}" dt="2024-07-05T02:37:32.932" v="4623" actId="20577"/>
          <ac:spMkLst>
            <pc:docMk/>
            <pc:sldMk cId="441582025" sldId="873"/>
            <ac:spMk id="7" creationId="{F34FD21D-9A42-7FB1-E014-B0A70D3F9D8B}"/>
          </ac:spMkLst>
        </pc:spChg>
        <pc:spChg chg="add mod">
          <ac:chgData name="Yoel Kortick" userId="167978f5-7f40-4909-85d5-d4149554ad4e" providerId="ADAL" clId="{AC0AA298-EED5-4A7B-8E9A-B03F65E33ABB}" dt="2024-07-05T05:15:07.506" v="8107" actId="1036"/>
          <ac:spMkLst>
            <pc:docMk/>
            <pc:sldMk cId="441582025" sldId="873"/>
            <ac:spMk id="14" creationId="{330796CC-D702-33E2-CDD3-B0DFDA9B526B}"/>
          </ac:spMkLst>
        </pc:spChg>
        <pc:picChg chg="del">
          <ac:chgData name="Yoel Kortick" userId="167978f5-7f40-4909-85d5-d4149554ad4e" providerId="ADAL" clId="{AC0AA298-EED5-4A7B-8E9A-B03F65E33ABB}" dt="2024-07-05T02:25:35.464" v="4468" actId="478"/>
          <ac:picMkLst>
            <pc:docMk/>
            <pc:sldMk cId="441582025" sldId="873"/>
            <ac:picMk id="3" creationId="{FB439D01-F451-1B0E-B672-72F5C3DF01BD}"/>
          </ac:picMkLst>
        </pc:picChg>
        <pc:picChg chg="add mod ord">
          <ac:chgData name="Yoel Kortick" userId="167978f5-7f40-4909-85d5-d4149554ad4e" providerId="ADAL" clId="{AC0AA298-EED5-4A7B-8E9A-B03F65E33ABB}" dt="2024-07-05T02:37:50.682" v="4634" actId="208"/>
          <ac:picMkLst>
            <pc:docMk/>
            <pc:sldMk cId="441582025" sldId="873"/>
            <ac:picMk id="13" creationId="{01091320-F036-F6E4-EFC8-FEF57D279186}"/>
          </ac:picMkLst>
        </pc:picChg>
        <pc:cxnChg chg="add mod">
          <ac:chgData name="Yoel Kortick" userId="167978f5-7f40-4909-85d5-d4149554ad4e" providerId="ADAL" clId="{AC0AA298-EED5-4A7B-8E9A-B03F65E33ABB}" dt="2024-07-05T02:37:35.667" v="4624" actId="1076"/>
          <ac:cxnSpMkLst>
            <pc:docMk/>
            <pc:sldMk cId="441582025" sldId="873"/>
            <ac:cxnSpMk id="8" creationId="{8D3888CA-8A15-C37C-4721-E26A522FEA90}"/>
          </ac:cxnSpMkLst>
        </pc:cxnChg>
      </pc:sldChg>
      <pc:sldChg chg="addSp delSp modSp add mod">
        <pc:chgData name="Yoel Kortick" userId="167978f5-7f40-4909-85d5-d4149554ad4e" providerId="ADAL" clId="{AC0AA298-EED5-4A7B-8E9A-B03F65E33ABB}" dt="2024-07-05T05:14:58.953" v="8091" actId="20577"/>
        <pc:sldMkLst>
          <pc:docMk/>
          <pc:sldMk cId="1653946103" sldId="874"/>
        </pc:sldMkLst>
        <pc:spChg chg="add mod">
          <ac:chgData name="Yoel Kortick" userId="167978f5-7f40-4909-85d5-d4149554ad4e" providerId="ADAL" clId="{AC0AA298-EED5-4A7B-8E9A-B03F65E33ABB}" dt="2024-07-05T03:13:34.368" v="5618" actId="14100"/>
          <ac:spMkLst>
            <pc:docMk/>
            <pc:sldMk cId="1653946103" sldId="874"/>
            <ac:spMk id="2" creationId="{FF92DA08-8E46-0682-DDAC-C665E088376B}"/>
          </ac:spMkLst>
        </pc:spChg>
        <pc:spChg chg="add mod">
          <ac:chgData name="Yoel Kortick" userId="167978f5-7f40-4909-85d5-d4149554ad4e" providerId="ADAL" clId="{AC0AA298-EED5-4A7B-8E9A-B03F65E33ABB}" dt="2024-07-05T03:13:40.114" v="5620" actId="14100"/>
          <ac:spMkLst>
            <pc:docMk/>
            <pc:sldMk cId="1653946103" sldId="874"/>
            <ac:spMk id="3" creationId="{8879762F-9A73-EEFF-7AFF-E6EC0DE2FB3F}"/>
          </ac:spMkLst>
        </pc:spChg>
        <pc:spChg chg="del">
          <ac:chgData name="Yoel Kortick" userId="167978f5-7f40-4909-85d5-d4149554ad4e" providerId="ADAL" clId="{AC0AA298-EED5-4A7B-8E9A-B03F65E33ABB}" dt="2024-07-05T02:25:45.442" v="4474" actId="478"/>
          <ac:spMkLst>
            <pc:docMk/>
            <pc:sldMk cId="1653946103" sldId="874"/>
            <ac:spMk id="4" creationId="{7607213B-A963-BD4C-C936-731C92C95FE4}"/>
          </ac:spMkLst>
        </pc:spChg>
        <pc:spChg chg="del">
          <ac:chgData name="Yoel Kortick" userId="167978f5-7f40-4909-85d5-d4149554ad4e" providerId="ADAL" clId="{AC0AA298-EED5-4A7B-8E9A-B03F65E33ABB}" dt="2024-07-05T02:25:46.629" v="4475" actId="478"/>
          <ac:spMkLst>
            <pc:docMk/>
            <pc:sldMk cId="1653946103" sldId="874"/>
            <ac:spMk id="6" creationId="{5A871B06-1565-6201-2DBC-0CCC99078A34}"/>
          </ac:spMkLst>
        </pc:spChg>
        <pc:spChg chg="add mod">
          <ac:chgData name="Yoel Kortick" userId="167978f5-7f40-4909-85d5-d4149554ad4e" providerId="ADAL" clId="{AC0AA298-EED5-4A7B-8E9A-B03F65E33ABB}" dt="2024-07-05T03:13:44.024" v="5621" actId="1076"/>
          <ac:spMkLst>
            <pc:docMk/>
            <pc:sldMk cId="1653946103" sldId="874"/>
            <ac:spMk id="7" creationId="{CF20DCC1-6F1E-1A1D-B414-EC6FE8F36C4E}"/>
          </ac:spMkLst>
        </pc:spChg>
        <pc:spChg chg="mod">
          <ac:chgData name="Yoel Kortick" userId="167978f5-7f40-4909-85d5-d4149554ad4e" providerId="ADAL" clId="{AC0AA298-EED5-4A7B-8E9A-B03F65E33ABB}" dt="2024-07-05T03:13:09.488" v="5613" actId="20577"/>
          <ac:spMkLst>
            <pc:docMk/>
            <pc:sldMk cId="1653946103" sldId="874"/>
            <ac:spMk id="11" creationId="{1ACE3884-5DD3-4F86-13C6-FF34F1D35C8C}"/>
          </ac:spMkLst>
        </pc:spChg>
        <pc:spChg chg="add mod">
          <ac:chgData name="Yoel Kortick" userId="167978f5-7f40-4909-85d5-d4149554ad4e" providerId="ADAL" clId="{AC0AA298-EED5-4A7B-8E9A-B03F65E33ABB}" dt="2024-07-05T05:14:58.953" v="8091" actId="20577"/>
          <ac:spMkLst>
            <pc:docMk/>
            <pc:sldMk cId="1653946103" sldId="874"/>
            <ac:spMk id="18" creationId="{7FF9D725-E003-09AC-DB81-7418B46F9ED3}"/>
          </ac:spMkLst>
        </pc:spChg>
        <pc:picChg chg="del">
          <ac:chgData name="Yoel Kortick" userId="167978f5-7f40-4909-85d5-d4149554ad4e" providerId="ADAL" clId="{AC0AA298-EED5-4A7B-8E9A-B03F65E33ABB}" dt="2024-07-05T02:25:44.362" v="4473" actId="478"/>
          <ac:picMkLst>
            <pc:docMk/>
            <pc:sldMk cId="1653946103" sldId="874"/>
            <ac:picMk id="5" creationId="{19F689EA-6F6A-1437-DD14-255B8000A884}"/>
          </ac:picMkLst>
        </pc:picChg>
        <pc:picChg chg="add del mod ord">
          <ac:chgData name="Yoel Kortick" userId="167978f5-7f40-4909-85d5-d4149554ad4e" providerId="ADAL" clId="{AC0AA298-EED5-4A7B-8E9A-B03F65E33ABB}" dt="2024-07-05T03:13:26.577" v="5614" actId="478"/>
          <ac:picMkLst>
            <pc:docMk/>
            <pc:sldMk cId="1653946103" sldId="874"/>
            <ac:picMk id="13" creationId="{7CB842E4-748F-283E-E8A5-E608B8CA7083}"/>
          </ac:picMkLst>
        </pc:picChg>
        <pc:picChg chg="add del">
          <ac:chgData name="Yoel Kortick" userId="167978f5-7f40-4909-85d5-d4149554ad4e" providerId="ADAL" clId="{AC0AA298-EED5-4A7B-8E9A-B03F65E33ABB}" dt="2024-07-05T03:12:59.297" v="5610" actId="22"/>
          <ac:picMkLst>
            <pc:docMk/>
            <pc:sldMk cId="1653946103" sldId="874"/>
            <ac:picMk id="15" creationId="{2184DC0A-19C7-9C7B-86B9-1EC8B556548D}"/>
          </ac:picMkLst>
        </pc:picChg>
        <pc:picChg chg="add mod ord">
          <ac:chgData name="Yoel Kortick" userId="167978f5-7f40-4909-85d5-d4149554ad4e" providerId="ADAL" clId="{AC0AA298-EED5-4A7B-8E9A-B03F65E33ABB}" dt="2024-07-05T03:13:45.865" v="5622" actId="208"/>
          <ac:picMkLst>
            <pc:docMk/>
            <pc:sldMk cId="1653946103" sldId="874"/>
            <ac:picMk id="17" creationId="{1AF2618C-AE15-FBB9-60B3-AF867D7C4999}"/>
          </ac:picMkLst>
        </pc:picChg>
        <pc:cxnChg chg="add mod">
          <ac:chgData name="Yoel Kortick" userId="167978f5-7f40-4909-85d5-d4149554ad4e" providerId="ADAL" clId="{AC0AA298-EED5-4A7B-8E9A-B03F65E33ABB}" dt="2024-07-05T03:13:44.024" v="5621" actId="1076"/>
          <ac:cxnSpMkLst>
            <pc:docMk/>
            <pc:sldMk cId="1653946103" sldId="874"/>
            <ac:cxnSpMk id="8" creationId="{6D1237D7-8E73-0226-E1FA-096A7E05BCB9}"/>
          </ac:cxnSpMkLst>
        </pc:cxnChg>
      </pc:sldChg>
      <pc:sldChg chg="modSp add mod">
        <pc:chgData name="Yoel Kortick" userId="167978f5-7f40-4909-85d5-d4149554ad4e" providerId="ADAL" clId="{AC0AA298-EED5-4A7B-8E9A-B03F65E33ABB}" dt="2024-07-05T04:50:44.585" v="7193"/>
        <pc:sldMkLst>
          <pc:docMk/>
          <pc:sldMk cId="4057651024" sldId="875"/>
        </pc:sldMkLst>
        <pc:spChg chg="mod">
          <ac:chgData name="Yoel Kortick" userId="167978f5-7f40-4909-85d5-d4149554ad4e" providerId="ADAL" clId="{AC0AA298-EED5-4A7B-8E9A-B03F65E33ABB}" dt="2024-07-05T04:50:44.585" v="7193"/>
          <ac:spMkLst>
            <pc:docMk/>
            <pc:sldMk cId="4057651024" sldId="875"/>
            <ac:spMk id="13" creationId="{F4F9CE6C-EB7E-DBFE-C77E-B97A93A03817}"/>
          </ac:spMkLst>
        </pc:spChg>
      </pc:sldChg>
      <pc:sldChg chg="addSp delSp modSp add mod">
        <pc:chgData name="Yoel Kortick" userId="167978f5-7f40-4909-85d5-d4149554ad4e" providerId="ADAL" clId="{AC0AA298-EED5-4A7B-8E9A-B03F65E33ABB}" dt="2024-07-05T05:24:04.522" v="8239" actId="20577"/>
        <pc:sldMkLst>
          <pc:docMk/>
          <pc:sldMk cId="1773283059" sldId="876"/>
        </pc:sldMkLst>
        <pc:spChg chg="add mod">
          <ac:chgData name="Yoel Kortick" userId="167978f5-7f40-4909-85d5-d4149554ad4e" providerId="ADAL" clId="{AC0AA298-EED5-4A7B-8E9A-B03F65E33ABB}" dt="2024-07-05T03:02:01.412" v="5447" actId="20577"/>
          <ac:spMkLst>
            <pc:docMk/>
            <pc:sldMk cId="1773283059" sldId="876"/>
            <ac:spMk id="2" creationId="{59D3D798-8205-B3B2-33B2-A585745C844A}"/>
          </ac:spMkLst>
        </pc:spChg>
        <pc:spChg chg="mod">
          <ac:chgData name="Yoel Kortick" userId="167978f5-7f40-4909-85d5-d4149554ad4e" providerId="ADAL" clId="{AC0AA298-EED5-4A7B-8E9A-B03F65E33ABB}" dt="2024-07-05T04:50:44.585" v="7193"/>
          <ac:spMkLst>
            <pc:docMk/>
            <pc:sldMk cId="1773283059" sldId="876"/>
            <ac:spMk id="10" creationId="{4C5297D4-1A90-BA7E-1EA2-3486955EA032}"/>
          </ac:spMkLst>
        </pc:spChg>
        <pc:spChg chg="mod">
          <ac:chgData name="Yoel Kortick" userId="167978f5-7f40-4909-85d5-d4149554ad4e" providerId="ADAL" clId="{AC0AA298-EED5-4A7B-8E9A-B03F65E33ABB}" dt="2024-07-05T05:24:04.522" v="8239" actId="20577"/>
          <ac:spMkLst>
            <pc:docMk/>
            <pc:sldMk cId="1773283059" sldId="876"/>
            <ac:spMk id="11" creationId="{1ACE3884-5DD3-4F86-13C6-FF34F1D35C8C}"/>
          </ac:spMkLst>
        </pc:spChg>
        <pc:spChg chg="del">
          <ac:chgData name="Yoel Kortick" userId="167978f5-7f40-4909-85d5-d4149554ad4e" providerId="ADAL" clId="{AC0AA298-EED5-4A7B-8E9A-B03F65E33ABB}" dt="2024-07-05T03:00:28.486" v="5420" actId="478"/>
          <ac:spMkLst>
            <pc:docMk/>
            <pc:sldMk cId="1773283059" sldId="876"/>
            <ac:spMk id="14" creationId="{06B42F43-FCE9-5EE2-06A9-D183AD6ED965}"/>
          </ac:spMkLst>
        </pc:spChg>
        <pc:spChg chg="del">
          <ac:chgData name="Yoel Kortick" userId="167978f5-7f40-4909-85d5-d4149554ad4e" providerId="ADAL" clId="{AC0AA298-EED5-4A7B-8E9A-B03F65E33ABB}" dt="2024-07-05T03:00:28.486" v="5420" actId="478"/>
          <ac:spMkLst>
            <pc:docMk/>
            <pc:sldMk cId="1773283059" sldId="876"/>
            <ac:spMk id="15" creationId="{F55A2D0B-BFD3-CD66-FF41-1B715F0C5B4A}"/>
          </ac:spMkLst>
        </pc:spChg>
        <pc:spChg chg="del">
          <ac:chgData name="Yoel Kortick" userId="167978f5-7f40-4909-85d5-d4149554ad4e" providerId="ADAL" clId="{AC0AA298-EED5-4A7B-8E9A-B03F65E33ABB}" dt="2024-07-05T03:00:28.486" v="5420" actId="478"/>
          <ac:spMkLst>
            <pc:docMk/>
            <pc:sldMk cId="1773283059" sldId="876"/>
            <ac:spMk id="16" creationId="{E103E719-FFAE-947D-5B84-21046BFD9088}"/>
          </ac:spMkLst>
        </pc:spChg>
        <pc:spChg chg="del">
          <ac:chgData name="Yoel Kortick" userId="167978f5-7f40-4909-85d5-d4149554ad4e" providerId="ADAL" clId="{AC0AA298-EED5-4A7B-8E9A-B03F65E33ABB}" dt="2024-07-05T03:00:28.486" v="5420" actId="478"/>
          <ac:spMkLst>
            <pc:docMk/>
            <pc:sldMk cId="1773283059" sldId="876"/>
            <ac:spMk id="17" creationId="{9FFC857C-E785-E3DD-DB57-C27F44CC44CF}"/>
          </ac:spMkLst>
        </pc:spChg>
        <pc:picChg chg="del">
          <ac:chgData name="Yoel Kortick" userId="167978f5-7f40-4909-85d5-d4149554ad4e" providerId="ADAL" clId="{AC0AA298-EED5-4A7B-8E9A-B03F65E33ABB}" dt="2024-07-05T03:00:28.486" v="5420" actId="478"/>
          <ac:picMkLst>
            <pc:docMk/>
            <pc:sldMk cId="1773283059" sldId="876"/>
            <ac:picMk id="6" creationId="{F537C5B0-7896-D63F-4317-28ADAE09DAAF}"/>
          </ac:picMkLst>
        </pc:picChg>
        <pc:picChg chg="del">
          <ac:chgData name="Yoel Kortick" userId="167978f5-7f40-4909-85d5-d4149554ad4e" providerId="ADAL" clId="{AC0AA298-EED5-4A7B-8E9A-B03F65E33ABB}" dt="2024-07-05T03:00:28.486" v="5420" actId="478"/>
          <ac:picMkLst>
            <pc:docMk/>
            <pc:sldMk cId="1773283059" sldId="876"/>
            <ac:picMk id="13" creationId="{A9433C50-68F8-5D8A-DD7D-317CB95C212B}"/>
          </ac:picMkLst>
        </pc:picChg>
      </pc:sldChg>
      <pc:sldChg chg="addSp delSp modSp add mod">
        <pc:chgData name="Yoel Kortick" userId="167978f5-7f40-4909-85d5-d4149554ad4e" providerId="ADAL" clId="{AC0AA298-EED5-4A7B-8E9A-B03F65E33ABB}" dt="2024-07-05T05:24:40.238" v="8305" actId="20577"/>
        <pc:sldMkLst>
          <pc:docMk/>
          <pc:sldMk cId="3015850134" sldId="877"/>
        </pc:sldMkLst>
        <pc:spChg chg="add del mod">
          <ac:chgData name="Yoel Kortick" userId="167978f5-7f40-4909-85d5-d4149554ad4e" providerId="ADAL" clId="{AC0AA298-EED5-4A7B-8E9A-B03F65E33ABB}" dt="2024-07-05T03:01:43.741" v="5423" actId="478"/>
          <ac:spMkLst>
            <pc:docMk/>
            <pc:sldMk cId="3015850134" sldId="877"/>
            <ac:spMk id="3" creationId="{79BCC46F-AB72-243D-4B7D-D7A78CB6E50A}"/>
          </ac:spMkLst>
        </pc:spChg>
        <pc:spChg chg="add mod">
          <ac:chgData name="Yoel Kortick" userId="167978f5-7f40-4909-85d5-d4149554ad4e" providerId="ADAL" clId="{AC0AA298-EED5-4A7B-8E9A-B03F65E33ABB}" dt="2024-07-05T05:09:00.218" v="7841" actId="403"/>
          <ac:spMkLst>
            <pc:docMk/>
            <pc:sldMk cId="3015850134" sldId="877"/>
            <ac:spMk id="4" creationId="{E55CE819-AAFC-1288-AADE-12E8866F8215}"/>
          </ac:spMkLst>
        </pc:spChg>
        <pc:spChg chg="add mod">
          <ac:chgData name="Yoel Kortick" userId="167978f5-7f40-4909-85d5-d4149554ad4e" providerId="ADAL" clId="{AC0AA298-EED5-4A7B-8E9A-B03F65E33ABB}" dt="2024-07-05T05:24:40.238" v="8305" actId="20577"/>
          <ac:spMkLst>
            <pc:docMk/>
            <pc:sldMk cId="3015850134" sldId="877"/>
            <ac:spMk id="5" creationId="{229CD232-52E3-94F3-B8BD-94179BD3080A}"/>
          </ac:spMkLst>
        </pc:spChg>
        <pc:spChg chg="add mod">
          <ac:chgData name="Yoel Kortick" userId="167978f5-7f40-4909-85d5-d4149554ad4e" providerId="ADAL" clId="{AC0AA298-EED5-4A7B-8E9A-B03F65E33ABB}" dt="2024-07-05T03:02:06.629" v="5448"/>
          <ac:spMkLst>
            <pc:docMk/>
            <pc:sldMk cId="3015850134" sldId="877"/>
            <ac:spMk id="6" creationId="{2192209B-D7E5-15DE-21B1-48468A364C11}"/>
          </ac:spMkLst>
        </pc:spChg>
        <pc:spChg chg="mod">
          <ac:chgData name="Yoel Kortick" userId="167978f5-7f40-4909-85d5-d4149554ad4e" providerId="ADAL" clId="{AC0AA298-EED5-4A7B-8E9A-B03F65E33ABB}" dt="2024-07-05T04:50:44.585" v="7193"/>
          <ac:spMkLst>
            <pc:docMk/>
            <pc:sldMk cId="3015850134" sldId="877"/>
            <ac:spMk id="10" creationId="{4C5297D4-1A90-BA7E-1EA2-3486955EA032}"/>
          </ac:spMkLst>
        </pc:spChg>
        <pc:spChg chg="del">
          <ac:chgData name="Yoel Kortick" userId="167978f5-7f40-4909-85d5-d4149554ad4e" providerId="ADAL" clId="{AC0AA298-EED5-4A7B-8E9A-B03F65E33ABB}" dt="2024-07-05T03:01:42.373" v="5422" actId="478"/>
          <ac:spMkLst>
            <pc:docMk/>
            <pc:sldMk cId="3015850134" sldId="877"/>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4160933067" sldId="878"/>
        </pc:sldMkLst>
        <pc:spChg chg="add del mod">
          <ac:chgData name="Yoel Kortick" userId="167978f5-7f40-4909-85d5-d4149554ad4e" providerId="ADAL" clId="{AC0AA298-EED5-4A7B-8E9A-B03F65E33ABB}" dt="2024-07-05T03:05:01.789" v="5591" actId="478"/>
          <ac:spMkLst>
            <pc:docMk/>
            <pc:sldMk cId="4160933067" sldId="878"/>
            <ac:spMk id="3" creationId="{DF788955-8859-122B-195C-2FBE01C23093}"/>
          </ac:spMkLst>
        </pc:spChg>
        <pc:spChg chg="del">
          <ac:chgData name="Yoel Kortick" userId="167978f5-7f40-4909-85d5-d4149554ad4e" providerId="ADAL" clId="{AC0AA298-EED5-4A7B-8E9A-B03F65E33ABB}" dt="2024-07-05T03:05:00.270" v="5590" actId="478"/>
          <ac:spMkLst>
            <pc:docMk/>
            <pc:sldMk cId="4160933067" sldId="878"/>
            <ac:spMk id="4" creationId="{E55CE819-AAFC-1288-AADE-12E8866F8215}"/>
          </ac:spMkLst>
        </pc:spChg>
        <pc:spChg chg="del">
          <ac:chgData name="Yoel Kortick" userId="167978f5-7f40-4909-85d5-d4149554ad4e" providerId="ADAL" clId="{AC0AA298-EED5-4A7B-8E9A-B03F65E33ABB}" dt="2024-07-05T03:04:58.521" v="5589" actId="478"/>
          <ac:spMkLst>
            <pc:docMk/>
            <pc:sldMk cId="4160933067" sldId="878"/>
            <ac:spMk id="5" creationId="{229CD232-52E3-94F3-B8BD-94179BD3080A}"/>
          </ac:spMkLst>
        </pc:spChg>
        <pc:spChg chg="add mod">
          <ac:chgData name="Yoel Kortick" userId="167978f5-7f40-4909-85d5-d4149554ad4e" providerId="ADAL" clId="{AC0AA298-EED5-4A7B-8E9A-B03F65E33ABB}" dt="2024-07-05T04:40:19.479" v="6612" actId="20577"/>
          <ac:spMkLst>
            <pc:docMk/>
            <pc:sldMk cId="4160933067" sldId="878"/>
            <ac:spMk id="8" creationId="{3EB8C6D5-EA1F-5C04-2B28-BA6D2D366AF3}"/>
          </ac:spMkLst>
        </pc:spChg>
        <pc:spChg chg="mod">
          <ac:chgData name="Yoel Kortick" userId="167978f5-7f40-4909-85d5-d4149554ad4e" providerId="ADAL" clId="{AC0AA298-EED5-4A7B-8E9A-B03F65E33ABB}" dt="2024-07-05T04:50:44.585" v="7193"/>
          <ac:spMkLst>
            <pc:docMk/>
            <pc:sldMk cId="4160933067" sldId="878"/>
            <ac:spMk id="10" creationId="{4C5297D4-1A90-BA7E-1EA2-3486955EA032}"/>
          </ac:spMkLst>
        </pc:spChg>
        <pc:spChg chg="add">
          <ac:chgData name="Yoel Kortick" userId="167978f5-7f40-4909-85d5-d4149554ad4e" providerId="ADAL" clId="{AC0AA298-EED5-4A7B-8E9A-B03F65E33ABB}" dt="2024-07-05T03:15:18.286" v="5632" actId="11529"/>
          <ac:spMkLst>
            <pc:docMk/>
            <pc:sldMk cId="4160933067" sldId="878"/>
            <ac:spMk id="13" creationId="{530F3DAD-EFE1-E780-3403-EBFBDC27455A}"/>
          </ac:spMkLst>
        </pc:spChg>
        <pc:spChg chg="add">
          <ac:chgData name="Yoel Kortick" userId="167978f5-7f40-4909-85d5-d4149554ad4e" providerId="ADAL" clId="{AC0AA298-EED5-4A7B-8E9A-B03F65E33ABB}" dt="2024-07-05T03:15:22.293" v="5633" actId="11529"/>
          <ac:spMkLst>
            <pc:docMk/>
            <pc:sldMk cId="4160933067" sldId="878"/>
            <ac:spMk id="14" creationId="{5E0DD645-9DC5-9819-6647-15B18735546B}"/>
          </ac:spMkLst>
        </pc:spChg>
        <pc:spChg chg="add">
          <ac:chgData name="Yoel Kortick" userId="167978f5-7f40-4909-85d5-d4149554ad4e" providerId="ADAL" clId="{AC0AA298-EED5-4A7B-8E9A-B03F65E33ABB}" dt="2024-07-05T03:15:27.581" v="5634" actId="11529"/>
          <ac:spMkLst>
            <pc:docMk/>
            <pc:sldMk cId="4160933067" sldId="878"/>
            <ac:spMk id="15" creationId="{6835D7EF-757E-EE52-EA2D-4CEE35600274}"/>
          </ac:spMkLst>
        </pc:spChg>
        <pc:picChg chg="add del mod">
          <ac:chgData name="Yoel Kortick" userId="167978f5-7f40-4909-85d5-d4149554ad4e" providerId="ADAL" clId="{AC0AA298-EED5-4A7B-8E9A-B03F65E33ABB}" dt="2024-07-05T03:15:05.208" v="5627" actId="478"/>
          <ac:picMkLst>
            <pc:docMk/>
            <pc:sldMk cId="4160933067" sldId="878"/>
            <ac:picMk id="7" creationId="{FB338F63-2C95-6532-129E-A7C953353F56}"/>
          </ac:picMkLst>
        </pc:picChg>
        <pc:picChg chg="add mod ord">
          <ac:chgData name="Yoel Kortick" userId="167978f5-7f40-4909-85d5-d4149554ad4e" providerId="ADAL" clId="{AC0AA298-EED5-4A7B-8E9A-B03F65E33ABB}" dt="2024-07-05T03:15:12.027" v="5631" actId="208"/>
          <ac:picMkLst>
            <pc:docMk/>
            <pc:sldMk cId="4160933067" sldId="878"/>
            <ac:picMk id="12" creationId="{F52611A3-28F5-4F1B-7DF8-D6B3397C41B0}"/>
          </ac:picMkLst>
        </pc:picChg>
      </pc:sldChg>
      <pc:sldChg chg="addSp delSp modSp add mod">
        <pc:chgData name="Yoel Kortick" userId="167978f5-7f40-4909-85d5-d4149554ad4e" providerId="ADAL" clId="{AC0AA298-EED5-4A7B-8E9A-B03F65E33ABB}" dt="2024-07-05T04:50:44.585" v="7193"/>
        <pc:sldMkLst>
          <pc:docMk/>
          <pc:sldMk cId="1460578844" sldId="879"/>
        </pc:sldMkLst>
        <pc:spChg chg="add mod">
          <ac:chgData name="Yoel Kortick" userId="167978f5-7f40-4909-85d5-d4149554ad4e" providerId="ADAL" clId="{AC0AA298-EED5-4A7B-8E9A-B03F65E33ABB}" dt="2024-07-05T03:30:51.035" v="6284" actId="1076"/>
          <ac:spMkLst>
            <pc:docMk/>
            <pc:sldMk cId="1460578844" sldId="879"/>
            <ac:spMk id="7" creationId="{62E88230-6EF9-0FAC-E21C-FD0998EEBB2C}"/>
          </ac:spMkLst>
        </pc:spChg>
        <pc:spChg chg="mod">
          <ac:chgData name="Yoel Kortick" userId="167978f5-7f40-4909-85d5-d4149554ad4e" providerId="ADAL" clId="{AC0AA298-EED5-4A7B-8E9A-B03F65E33ABB}" dt="2024-07-05T03:16:07.487" v="5679" actId="20577"/>
          <ac:spMkLst>
            <pc:docMk/>
            <pc:sldMk cId="1460578844" sldId="879"/>
            <ac:spMk id="8" creationId="{3EB8C6D5-EA1F-5C04-2B28-BA6D2D366AF3}"/>
          </ac:spMkLst>
        </pc:spChg>
        <pc:spChg chg="mod">
          <ac:chgData name="Yoel Kortick" userId="167978f5-7f40-4909-85d5-d4149554ad4e" providerId="ADAL" clId="{AC0AA298-EED5-4A7B-8E9A-B03F65E33ABB}" dt="2024-07-05T04:50:44.585" v="7193"/>
          <ac:spMkLst>
            <pc:docMk/>
            <pc:sldMk cId="1460578844" sldId="879"/>
            <ac:spMk id="10" creationId="{4C5297D4-1A90-BA7E-1EA2-3486955EA032}"/>
          </ac:spMkLst>
        </pc:spChg>
        <pc:spChg chg="add mod">
          <ac:chgData name="Yoel Kortick" userId="167978f5-7f40-4909-85d5-d4149554ad4e" providerId="ADAL" clId="{AC0AA298-EED5-4A7B-8E9A-B03F65E33ABB}" dt="2024-07-05T03:30:57.167" v="6287" actId="1076"/>
          <ac:spMkLst>
            <pc:docMk/>
            <pc:sldMk cId="1460578844" sldId="879"/>
            <ac:spMk id="11" creationId="{BED00D6E-5785-7F1A-1F5E-9464B81C8B27}"/>
          </ac:spMkLst>
        </pc:spChg>
        <pc:spChg chg="del">
          <ac:chgData name="Yoel Kortick" userId="167978f5-7f40-4909-85d5-d4149554ad4e" providerId="ADAL" clId="{AC0AA298-EED5-4A7B-8E9A-B03F65E33ABB}" dt="2024-07-05T03:31:06.256" v="6291" actId="478"/>
          <ac:spMkLst>
            <pc:docMk/>
            <pc:sldMk cId="1460578844" sldId="879"/>
            <ac:spMk id="13" creationId="{530F3DAD-EFE1-E780-3403-EBFBDC27455A}"/>
          </ac:spMkLst>
        </pc:spChg>
        <pc:spChg chg="del">
          <ac:chgData name="Yoel Kortick" userId="167978f5-7f40-4909-85d5-d4149554ad4e" providerId="ADAL" clId="{AC0AA298-EED5-4A7B-8E9A-B03F65E33ABB}" dt="2024-07-05T03:31:04.674" v="6290" actId="478"/>
          <ac:spMkLst>
            <pc:docMk/>
            <pc:sldMk cId="1460578844" sldId="879"/>
            <ac:spMk id="14" creationId="{5E0DD645-9DC5-9819-6647-15B18735546B}"/>
          </ac:spMkLst>
        </pc:spChg>
        <pc:spChg chg="del">
          <ac:chgData name="Yoel Kortick" userId="167978f5-7f40-4909-85d5-d4149554ad4e" providerId="ADAL" clId="{AC0AA298-EED5-4A7B-8E9A-B03F65E33ABB}" dt="2024-07-05T03:31:07.397" v="6292" actId="478"/>
          <ac:spMkLst>
            <pc:docMk/>
            <pc:sldMk cId="1460578844" sldId="879"/>
            <ac:spMk id="15" creationId="{6835D7EF-757E-EE52-EA2D-4CEE35600274}"/>
          </ac:spMkLst>
        </pc:spChg>
        <pc:picChg chg="add del mod">
          <ac:chgData name="Yoel Kortick" userId="167978f5-7f40-4909-85d5-d4149554ad4e" providerId="ADAL" clId="{AC0AA298-EED5-4A7B-8E9A-B03F65E33ABB}" dt="2024-07-05T03:30:17.326" v="6277" actId="478"/>
          <ac:picMkLst>
            <pc:docMk/>
            <pc:sldMk cId="1460578844" sldId="879"/>
            <ac:picMk id="3" creationId="{514CE580-D7ED-A888-C9AD-5268E2530C6C}"/>
          </ac:picMkLst>
        </pc:picChg>
        <pc:picChg chg="add mod ord">
          <ac:chgData name="Yoel Kortick" userId="167978f5-7f40-4909-85d5-d4149554ad4e" providerId="ADAL" clId="{AC0AA298-EED5-4A7B-8E9A-B03F65E33ABB}" dt="2024-07-05T03:31:09.249" v="6293" actId="208"/>
          <ac:picMkLst>
            <pc:docMk/>
            <pc:sldMk cId="1460578844" sldId="879"/>
            <ac:picMk id="5" creationId="{AB53D6AF-565C-CD9E-6E8D-FD8C3EDA6840}"/>
          </ac:picMkLst>
        </pc:picChg>
        <pc:picChg chg="del">
          <ac:chgData name="Yoel Kortick" userId="167978f5-7f40-4909-85d5-d4149554ad4e" providerId="ADAL" clId="{AC0AA298-EED5-4A7B-8E9A-B03F65E33ABB}" dt="2024-07-05T03:17:26.044" v="5680" actId="478"/>
          <ac:picMkLst>
            <pc:docMk/>
            <pc:sldMk cId="1460578844" sldId="879"/>
            <ac:picMk id="12" creationId="{F52611A3-28F5-4F1B-7DF8-D6B3397C41B0}"/>
          </ac:picMkLst>
        </pc:picChg>
        <pc:cxnChg chg="add mod">
          <ac:chgData name="Yoel Kortick" userId="167978f5-7f40-4909-85d5-d4149554ad4e" providerId="ADAL" clId="{AC0AA298-EED5-4A7B-8E9A-B03F65E33ABB}" dt="2024-07-05T03:31:00.236" v="6289" actId="14100"/>
          <ac:cxnSpMkLst>
            <pc:docMk/>
            <pc:sldMk cId="1460578844" sldId="879"/>
            <ac:cxnSpMk id="16" creationId="{12C32000-6298-1616-A266-730CAEB27E61}"/>
          </ac:cxnSpMkLst>
        </pc:cxnChg>
      </pc:sldChg>
      <pc:sldChg chg="addSp delSp modSp add mod">
        <pc:chgData name="Yoel Kortick" userId="167978f5-7f40-4909-85d5-d4149554ad4e" providerId="ADAL" clId="{AC0AA298-EED5-4A7B-8E9A-B03F65E33ABB}" dt="2024-07-05T04:50:44.585" v="7193"/>
        <pc:sldMkLst>
          <pc:docMk/>
          <pc:sldMk cId="3681213784" sldId="880"/>
        </pc:sldMkLst>
        <pc:spChg chg="add mod">
          <ac:chgData name="Yoel Kortick" userId="167978f5-7f40-4909-85d5-d4149554ad4e" providerId="ADAL" clId="{AC0AA298-EED5-4A7B-8E9A-B03F65E33ABB}" dt="2024-07-05T04:42:38.782" v="6755" actId="14100"/>
          <ac:spMkLst>
            <pc:docMk/>
            <pc:sldMk cId="3681213784" sldId="880"/>
            <ac:spMk id="5" creationId="{F98E0F21-7985-D9A9-7183-81831E55E8C3}"/>
          </ac:spMkLst>
        </pc:spChg>
        <pc:spChg chg="mod">
          <ac:chgData name="Yoel Kortick" userId="167978f5-7f40-4909-85d5-d4149554ad4e" providerId="ADAL" clId="{AC0AA298-EED5-4A7B-8E9A-B03F65E33ABB}" dt="2024-07-05T04:41:37.882" v="6746" actId="6549"/>
          <ac:spMkLst>
            <pc:docMk/>
            <pc:sldMk cId="3681213784" sldId="880"/>
            <ac:spMk id="8" creationId="{3EB8C6D5-EA1F-5C04-2B28-BA6D2D366AF3}"/>
          </ac:spMkLst>
        </pc:spChg>
        <pc:spChg chg="mod">
          <ac:chgData name="Yoel Kortick" userId="167978f5-7f40-4909-85d5-d4149554ad4e" providerId="ADAL" clId="{AC0AA298-EED5-4A7B-8E9A-B03F65E33ABB}" dt="2024-07-05T04:50:44.585" v="7193"/>
          <ac:spMkLst>
            <pc:docMk/>
            <pc:sldMk cId="3681213784" sldId="880"/>
            <ac:spMk id="10" creationId="{4C5297D4-1A90-BA7E-1EA2-3486955EA032}"/>
          </ac:spMkLst>
        </pc:spChg>
        <pc:spChg chg="mod">
          <ac:chgData name="Yoel Kortick" userId="167978f5-7f40-4909-85d5-d4149554ad4e" providerId="ADAL" clId="{AC0AA298-EED5-4A7B-8E9A-B03F65E33ABB}" dt="2024-07-05T04:41:46.637" v="6749" actId="14100"/>
          <ac:spMkLst>
            <pc:docMk/>
            <pc:sldMk cId="3681213784" sldId="880"/>
            <ac:spMk id="13" creationId="{530F3DAD-EFE1-E780-3403-EBFBDC27455A}"/>
          </ac:spMkLst>
        </pc:spChg>
        <pc:spChg chg="del">
          <ac:chgData name="Yoel Kortick" userId="167978f5-7f40-4909-85d5-d4149554ad4e" providerId="ADAL" clId="{AC0AA298-EED5-4A7B-8E9A-B03F65E33ABB}" dt="2024-07-05T04:41:49.715" v="6750" actId="478"/>
          <ac:spMkLst>
            <pc:docMk/>
            <pc:sldMk cId="3681213784" sldId="880"/>
            <ac:spMk id="14" creationId="{5E0DD645-9DC5-9819-6647-15B18735546B}"/>
          </ac:spMkLst>
        </pc:spChg>
        <pc:spChg chg="del">
          <ac:chgData name="Yoel Kortick" userId="167978f5-7f40-4909-85d5-d4149554ad4e" providerId="ADAL" clId="{AC0AA298-EED5-4A7B-8E9A-B03F65E33ABB}" dt="2024-07-05T04:41:51.820" v="6751" actId="478"/>
          <ac:spMkLst>
            <pc:docMk/>
            <pc:sldMk cId="3681213784" sldId="880"/>
            <ac:spMk id="15" creationId="{6835D7EF-757E-EE52-EA2D-4CEE35600274}"/>
          </ac:spMkLst>
        </pc:spChg>
        <pc:picChg chg="del">
          <ac:chgData name="Yoel Kortick" userId="167978f5-7f40-4909-85d5-d4149554ad4e" providerId="ADAL" clId="{AC0AA298-EED5-4A7B-8E9A-B03F65E33ABB}" dt="2024-07-05T03:18:18.209" v="5740" actId="478"/>
          <ac:picMkLst>
            <pc:docMk/>
            <pc:sldMk cId="3681213784" sldId="880"/>
            <ac:picMk id="3" creationId="{514CE580-D7ED-A888-C9AD-5268E2530C6C}"/>
          </ac:picMkLst>
        </pc:picChg>
        <pc:picChg chg="add mod ord">
          <ac:chgData name="Yoel Kortick" userId="167978f5-7f40-4909-85d5-d4149554ad4e" providerId="ADAL" clId="{AC0AA298-EED5-4A7B-8E9A-B03F65E33ABB}" dt="2024-07-05T04:41:41.090" v="6747" actId="1076"/>
          <ac:picMkLst>
            <pc:docMk/>
            <pc:sldMk cId="3681213784" sldId="880"/>
            <ac:picMk id="4" creationId="{C9AC9864-631F-4FEA-9188-126CF5EC7C57}"/>
          </ac:picMkLst>
        </pc:picChg>
      </pc:sldChg>
      <pc:sldChg chg="delSp modSp add del mod">
        <pc:chgData name="Yoel Kortick" userId="167978f5-7f40-4909-85d5-d4149554ad4e" providerId="ADAL" clId="{AC0AA298-EED5-4A7B-8E9A-B03F65E33ABB}" dt="2024-07-05T04:42:16.698" v="6752" actId="47"/>
        <pc:sldMkLst>
          <pc:docMk/>
          <pc:sldMk cId="4223873132" sldId="881"/>
        </pc:sldMkLst>
        <pc:spChg chg="mod">
          <ac:chgData name="Yoel Kortick" userId="167978f5-7f40-4909-85d5-d4149554ad4e" providerId="ADAL" clId="{AC0AA298-EED5-4A7B-8E9A-B03F65E33ABB}" dt="2024-07-05T03:20:07.805" v="5900" actId="20577"/>
          <ac:spMkLst>
            <pc:docMk/>
            <pc:sldMk cId="4223873132" sldId="881"/>
            <ac:spMk id="8" creationId="{3EB8C6D5-EA1F-5C04-2B28-BA6D2D366AF3}"/>
          </ac:spMkLst>
        </pc:spChg>
        <pc:spChg chg="mod">
          <ac:chgData name="Yoel Kortick" userId="167978f5-7f40-4909-85d5-d4149554ad4e" providerId="ADAL" clId="{AC0AA298-EED5-4A7B-8E9A-B03F65E33ABB}" dt="2024-07-05T03:19:55.351" v="5895" actId="14100"/>
          <ac:spMkLst>
            <pc:docMk/>
            <pc:sldMk cId="4223873132" sldId="881"/>
            <ac:spMk id="13" creationId="{530F3DAD-EFE1-E780-3403-EBFBDC27455A}"/>
          </ac:spMkLst>
        </pc:spChg>
        <pc:spChg chg="del">
          <ac:chgData name="Yoel Kortick" userId="167978f5-7f40-4909-85d5-d4149554ad4e" providerId="ADAL" clId="{AC0AA298-EED5-4A7B-8E9A-B03F65E33ABB}" dt="2024-07-05T03:20:01.682" v="5898" actId="478"/>
          <ac:spMkLst>
            <pc:docMk/>
            <pc:sldMk cId="4223873132" sldId="881"/>
            <ac:spMk id="14" creationId="{5E0DD645-9DC5-9819-6647-15B18735546B}"/>
          </ac:spMkLst>
        </pc:spChg>
        <pc:spChg chg="mod">
          <ac:chgData name="Yoel Kortick" userId="167978f5-7f40-4909-85d5-d4149554ad4e" providerId="ADAL" clId="{AC0AA298-EED5-4A7B-8E9A-B03F65E33ABB}" dt="2024-07-05T03:19:59.694" v="5897" actId="14100"/>
          <ac:spMkLst>
            <pc:docMk/>
            <pc:sldMk cId="4223873132" sldId="881"/>
            <ac:spMk id="15" creationId="{6835D7EF-757E-EE52-EA2D-4CEE35600274}"/>
          </ac:spMkLst>
        </pc:spChg>
        <pc:picChg chg="mod ord">
          <ac:chgData name="Yoel Kortick" userId="167978f5-7f40-4909-85d5-d4149554ad4e" providerId="ADAL" clId="{AC0AA298-EED5-4A7B-8E9A-B03F65E33ABB}" dt="2024-07-05T03:20:05" v="5899" actId="208"/>
          <ac:picMkLst>
            <pc:docMk/>
            <pc:sldMk cId="4223873132" sldId="881"/>
            <ac:picMk id="4" creationId="{C9AC9864-631F-4FEA-9188-126CF5EC7C57}"/>
          </ac:picMkLst>
        </pc:picChg>
      </pc:sldChg>
      <pc:sldChg chg="add del">
        <pc:chgData name="Yoel Kortick" userId="167978f5-7f40-4909-85d5-d4149554ad4e" providerId="ADAL" clId="{AC0AA298-EED5-4A7B-8E9A-B03F65E33ABB}" dt="2024-07-05T04:42:41.661" v="6756" actId="47"/>
        <pc:sldMkLst>
          <pc:docMk/>
          <pc:sldMk cId="2451024040" sldId="882"/>
        </pc:sldMkLst>
      </pc:sldChg>
      <pc:sldChg chg="addSp delSp modSp add mod">
        <pc:chgData name="Yoel Kortick" userId="167978f5-7f40-4909-85d5-d4149554ad4e" providerId="ADAL" clId="{AC0AA298-EED5-4A7B-8E9A-B03F65E33ABB}" dt="2024-07-05T04:50:44.585" v="7193"/>
        <pc:sldMkLst>
          <pc:docMk/>
          <pc:sldMk cId="3780900372" sldId="883"/>
        </pc:sldMkLst>
        <pc:spChg chg="mod">
          <ac:chgData name="Yoel Kortick" userId="167978f5-7f40-4909-85d5-d4149554ad4e" providerId="ADAL" clId="{AC0AA298-EED5-4A7B-8E9A-B03F65E33ABB}" dt="2024-07-05T03:20:44.654" v="5919" actId="20577"/>
          <ac:spMkLst>
            <pc:docMk/>
            <pc:sldMk cId="3780900372" sldId="883"/>
            <ac:spMk id="8" creationId="{3EB8C6D5-EA1F-5C04-2B28-BA6D2D366AF3}"/>
          </ac:spMkLst>
        </pc:spChg>
        <pc:spChg chg="mod">
          <ac:chgData name="Yoel Kortick" userId="167978f5-7f40-4909-85d5-d4149554ad4e" providerId="ADAL" clId="{AC0AA298-EED5-4A7B-8E9A-B03F65E33ABB}" dt="2024-07-05T04:50:44.585" v="7193"/>
          <ac:spMkLst>
            <pc:docMk/>
            <pc:sldMk cId="3780900372" sldId="883"/>
            <ac:spMk id="10" creationId="{4C5297D4-1A90-BA7E-1EA2-3486955EA032}"/>
          </ac:spMkLst>
        </pc:spChg>
        <pc:spChg chg="mod">
          <ac:chgData name="Yoel Kortick" userId="167978f5-7f40-4909-85d5-d4149554ad4e" providerId="ADAL" clId="{AC0AA298-EED5-4A7B-8E9A-B03F65E33ABB}" dt="2024-07-05T03:20:55.023" v="5925" actId="14100"/>
          <ac:spMkLst>
            <pc:docMk/>
            <pc:sldMk cId="3780900372" sldId="883"/>
            <ac:spMk id="13" creationId="{530F3DAD-EFE1-E780-3403-EBFBDC27455A}"/>
          </ac:spMkLst>
        </pc:spChg>
        <pc:spChg chg="del">
          <ac:chgData name="Yoel Kortick" userId="167978f5-7f40-4909-85d5-d4149554ad4e" providerId="ADAL" clId="{AC0AA298-EED5-4A7B-8E9A-B03F65E33ABB}" dt="2024-07-05T03:20:58.664" v="5926" actId="478"/>
          <ac:spMkLst>
            <pc:docMk/>
            <pc:sldMk cId="3780900372" sldId="883"/>
            <ac:spMk id="15" creationId="{6835D7EF-757E-EE52-EA2D-4CEE35600274}"/>
          </ac:spMkLst>
        </pc:spChg>
        <pc:picChg chg="add mod ord">
          <ac:chgData name="Yoel Kortick" userId="167978f5-7f40-4909-85d5-d4149554ad4e" providerId="ADAL" clId="{AC0AA298-EED5-4A7B-8E9A-B03F65E33ABB}" dt="2024-07-05T03:21:00.339" v="5927" actId="208"/>
          <ac:picMkLst>
            <pc:docMk/>
            <pc:sldMk cId="3780900372" sldId="883"/>
            <ac:picMk id="3" creationId="{8BECE654-B5A2-522B-532B-4742588C5583}"/>
          </ac:picMkLst>
        </pc:picChg>
        <pc:picChg chg="del">
          <ac:chgData name="Yoel Kortick" userId="167978f5-7f40-4909-85d5-d4149554ad4e" providerId="ADAL" clId="{AC0AA298-EED5-4A7B-8E9A-B03F65E33ABB}" dt="2024-07-05T03:20:45.963" v="5920" actId="478"/>
          <ac:picMkLst>
            <pc:docMk/>
            <pc:sldMk cId="3780900372" sldId="883"/>
            <ac:picMk id="4" creationId="{C9AC9864-631F-4FEA-9188-126CF5EC7C57}"/>
          </ac:picMkLst>
        </pc:picChg>
      </pc:sldChg>
      <pc:sldChg chg="addSp delSp modSp add mod">
        <pc:chgData name="Yoel Kortick" userId="167978f5-7f40-4909-85d5-d4149554ad4e" providerId="ADAL" clId="{AC0AA298-EED5-4A7B-8E9A-B03F65E33ABB}" dt="2024-07-05T04:50:44.585" v="7193"/>
        <pc:sldMkLst>
          <pc:docMk/>
          <pc:sldMk cId="566008943" sldId="884"/>
        </pc:sldMkLst>
        <pc:spChg chg="mod">
          <ac:chgData name="Yoel Kortick" userId="167978f5-7f40-4909-85d5-d4149554ad4e" providerId="ADAL" clId="{AC0AA298-EED5-4A7B-8E9A-B03F65E33ABB}" dt="2024-07-05T03:21:40.107" v="5952" actId="20577"/>
          <ac:spMkLst>
            <pc:docMk/>
            <pc:sldMk cId="566008943" sldId="884"/>
            <ac:spMk id="8" creationId="{3EB8C6D5-EA1F-5C04-2B28-BA6D2D366AF3}"/>
          </ac:spMkLst>
        </pc:spChg>
        <pc:spChg chg="mod">
          <ac:chgData name="Yoel Kortick" userId="167978f5-7f40-4909-85d5-d4149554ad4e" providerId="ADAL" clId="{AC0AA298-EED5-4A7B-8E9A-B03F65E33ABB}" dt="2024-07-05T04:50:44.585" v="7193"/>
          <ac:spMkLst>
            <pc:docMk/>
            <pc:sldMk cId="566008943" sldId="884"/>
            <ac:spMk id="10" creationId="{4C5297D4-1A90-BA7E-1EA2-3486955EA032}"/>
          </ac:spMkLst>
        </pc:spChg>
        <pc:spChg chg="mod">
          <ac:chgData name="Yoel Kortick" userId="167978f5-7f40-4909-85d5-d4149554ad4e" providerId="ADAL" clId="{AC0AA298-EED5-4A7B-8E9A-B03F65E33ABB}" dt="2024-07-05T03:21:30.720" v="5934" actId="14100"/>
          <ac:spMkLst>
            <pc:docMk/>
            <pc:sldMk cId="566008943" sldId="884"/>
            <ac:spMk id="13" creationId="{530F3DAD-EFE1-E780-3403-EBFBDC27455A}"/>
          </ac:spMkLst>
        </pc:spChg>
        <pc:picChg chg="del">
          <ac:chgData name="Yoel Kortick" userId="167978f5-7f40-4909-85d5-d4149554ad4e" providerId="ADAL" clId="{AC0AA298-EED5-4A7B-8E9A-B03F65E33ABB}" dt="2024-07-05T03:21:18.661" v="5929" actId="478"/>
          <ac:picMkLst>
            <pc:docMk/>
            <pc:sldMk cId="566008943" sldId="884"/>
            <ac:picMk id="3" creationId="{8BECE654-B5A2-522B-532B-4742588C5583}"/>
          </ac:picMkLst>
        </pc:picChg>
        <pc:picChg chg="add mod ord">
          <ac:chgData name="Yoel Kortick" userId="167978f5-7f40-4909-85d5-d4149554ad4e" providerId="ADAL" clId="{AC0AA298-EED5-4A7B-8E9A-B03F65E33ABB}" dt="2024-07-05T03:21:33.023" v="5935" actId="208"/>
          <ac:picMkLst>
            <pc:docMk/>
            <pc:sldMk cId="566008943" sldId="884"/>
            <ac:picMk id="4" creationId="{E35E2678-9910-A572-3ACC-ED7E070396E5}"/>
          </ac:picMkLst>
        </pc:picChg>
      </pc:sldChg>
      <pc:sldChg chg="addSp delSp modSp add mod">
        <pc:chgData name="Yoel Kortick" userId="167978f5-7f40-4909-85d5-d4149554ad4e" providerId="ADAL" clId="{AC0AA298-EED5-4A7B-8E9A-B03F65E33ABB}" dt="2024-07-05T04:50:44.585" v="7193"/>
        <pc:sldMkLst>
          <pc:docMk/>
          <pc:sldMk cId="2713043322" sldId="885"/>
        </pc:sldMkLst>
        <pc:spChg chg="mod">
          <ac:chgData name="Yoel Kortick" userId="167978f5-7f40-4909-85d5-d4149554ad4e" providerId="ADAL" clId="{AC0AA298-EED5-4A7B-8E9A-B03F65E33ABB}" dt="2024-07-05T03:24:47.257" v="6041" actId="313"/>
          <ac:spMkLst>
            <pc:docMk/>
            <pc:sldMk cId="2713043322" sldId="885"/>
            <ac:spMk id="8" creationId="{3EB8C6D5-EA1F-5C04-2B28-BA6D2D366AF3}"/>
          </ac:spMkLst>
        </pc:spChg>
        <pc:spChg chg="mod">
          <ac:chgData name="Yoel Kortick" userId="167978f5-7f40-4909-85d5-d4149554ad4e" providerId="ADAL" clId="{AC0AA298-EED5-4A7B-8E9A-B03F65E33ABB}" dt="2024-07-05T04:50:44.585" v="7193"/>
          <ac:spMkLst>
            <pc:docMk/>
            <pc:sldMk cId="2713043322" sldId="885"/>
            <ac:spMk id="10" creationId="{4C5297D4-1A90-BA7E-1EA2-3486955EA032}"/>
          </ac:spMkLst>
        </pc:spChg>
        <pc:spChg chg="mod">
          <ac:chgData name="Yoel Kortick" userId="167978f5-7f40-4909-85d5-d4149554ad4e" providerId="ADAL" clId="{AC0AA298-EED5-4A7B-8E9A-B03F65E33ABB}" dt="2024-07-05T03:24:42.874" v="6039" actId="14100"/>
          <ac:spMkLst>
            <pc:docMk/>
            <pc:sldMk cId="2713043322" sldId="885"/>
            <ac:spMk id="13" creationId="{530F3DAD-EFE1-E780-3403-EBFBDC27455A}"/>
          </ac:spMkLst>
        </pc:spChg>
        <pc:picChg chg="add mod ord">
          <ac:chgData name="Yoel Kortick" userId="167978f5-7f40-4909-85d5-d4149554ad4e" providerId="ADAL" clId="{AC0AA298-EED5-4A7B-8E9A-B03F65E33ABB}" dt="2024-07-05T03:24:44.695" v="6040" actId="208"/>
          <ac:picMkLst>
            <pc:docMk/>
            <pc:sldMk cId="2713043322" sldId="885"/>
            <ac:picMk id="3" creationId="{B0E97D30-0F06-4A9C-986C-F5C5DA7DC094}"/>
          </ac:picMkLst>
        </pc:picChg>
        <pc:picChg chg="del">
          <ac:chgData name="Yoel Kortick" userId="167978f5-7f40-4909-85d5-d4149554ad4e" providerId="ADAL" clId="{AC0AA298-EED5-4A7B-8E9A-B03F65E33ABB}" dt="2024-07-05T03:24:30.999" v="6017" actId="478"/>
          <ac:picMkLst>
            <pc:docMk/>
            <pc:sldMk cId="2713043322" sldId="885"/>
            <ac:picMk id="4" creationId="{E35E2678-9910-A572-3ACC-ED7E070396E5}"/>
          </ac:picMkLst>
        </pc:picChg>
      </pc:sldChg>
      <pc:sldChg chg="addSp delSp modSp add mod">
        <pc:chgData name="Yoel Kortick" userId="167978f5-7f40-4909-85d5-d4149554ad4e" providerId="ADAL" clId="{AC0AA298-EED5-4A7B-8E9A-B03F65E33ABB}" dt="2024-07-05T05:27:00.180" v="8431" actId="1036"/>
        <pc:sldMkLst>
          <pc:docMk/>
          <pc:sldMk cId="559326859" sldId="886"/>
        </pc:sldMkLst>
        <pc:spChg chg="add mod">
          <ac:chgData name="Yoel Kortick" userId="167978f5-7f40-4909-85d5-d4149554ad4e" providerId="ADAL" clId="{AC0AA298-EED5-4A7B-8E9A-B03F65E33ABB}" dt="2024-07-05T05:27:00.180" v="8431" actId="1036"/>
          <ac:spMkLst>
            <pc:docMk/>
            <pc:sldMk cId="559326859" sldId="886"/>
            <ac:spMk id="5" creationId="{26B358D4-A5EB-F97F-899B-3E3AD597C70B}"/>
          </ac:spMkLst>
        </pc:spChg>
        <pc:spChg chg="mod">
          <ac:chgData name="Yoel Kortick" userId="167978f5-7f40-4909-85d5-d4149554ad4e" providerId="ADAL" clId="{AC0AA298-EED5-4A7B-8E9A-B03F65E33ABB}" dt="2024-07-05T05:26:55.768" v="8413" actId="20577"/>
          <ac:spMkLst>
            <pc:docMk/>
            <pc:sldMk cId="559326859" sldId="886"/>
            <ac:spMk id="8" creationId="{3EB8C6D5-EA1F-5C04-2B28-BA6D2D366AF3}"/>
          </ac:spMkLst>
        </pc:spChg>
        <pc:spChg chg="mod">
          <ac:chgData name="Yoel Kortick" userId="167978f5-7f40-4909-85d5-d4149554ad4e" providerId="ADAL" clId="{AC0AA298-EED5-4A7B-8E9A-B03F65E33ABB}" dt="2024-07-05T04:50:44.585" v="7193"/>
          <ac:spMkLst>
            <pc:docMk/>
            <pc:sldMk cId="559326859" sldId="886"/>
            <ac:spMk id="10" creationId="{4C5297D4-1A90-BA7E-1EA2-3486955EA032}"/>
          </ac:spMkLst>
        </pc:spChg>
        <pc:spChg chg="mod">
          <ac:chgData name="Yoel Kortick" userId="167978f5-7f40-4909-85d5-d4149554ad4e" providerId="ADAL" clId="{AC0AA298-EED5-4A7B-8E9A-B03F65E33ABB}" dt="2024-07-05T05:27:00.180" v="8431" actId="1036"/>
          <ac:spMkLst>
            <pc:docMk/>
            <pc:sldMk cId="559326859" sldId="886"/>
            <ac:spMk id="13" creationId="{530F3DAD-EFE1-E780-3403-EBFBDC27455A}"/>
          </ac:spMkLst>
        </pc:spChg>
        <pc:picChg chg="del">
          <ac:chgData name="Yoel Kortick" userId="167978f5-7f40-4909-85d5-d4149554ad4e" providerId="ADAL" clId="{AC0AA298-EED5-4A7B-8E9A-B03F65E33ABB}" dt="2024-07-05T03:25:35.380" v="6077" actId="478"/>
          <ac:picMkLst>
            <pc:docMk/>
            <pc:sldMk cId="559326859" sldId="886"/>
            <ac:picMk id="3" creationId="{B0E97D30-0F06-4A9C-986C-F5C5DA7DC094}"/>
          </ac:picMkLst>
        </pc:picChg>
        <pc:picChg chg="add mod ord">
          <ac:chgData name="Yoel Kortick" userId="167978f5-7f40-4909-85d5-d4149554ad4e" providerId="ADAL" clId="{AC0AA298-EED5-4A7B-8E9A-B03F65E33ABB}" dt="2024-07-05T05:27:00.180" v="8431" actId="1036"/>
          <ac:picMkLst>
            <pc:docMk/>
            <pc:sldMk cId="559326859" sldId="886"/>
            <ac:picMk id="4" creationId="{A567319B-8291-F347-C692-09AF755BA883}"/>
          </ac:picMkLst>
        </pc:picChg>
        <pc:cxnChg chg="add mod">
          <ac:chgData name="Yoel Kortick" userId="167978f5-7f40-4909-85d5-d4149554ad4e" providerId="ADAL" clId="{AC0AA298-EED5-4A7B-8E9A-B03F65E33ABB}" dt="2024-07-05T05:27:00.180" v="8431" actId="1036"/>
          <ac:cxnSpMkLst>
            <pc:docMk/>
            <pc:sldMk cId="559326859" sldId="886"/>
            <ac:cxnSpMk id="11" creationId="{6652341C-D8E8-D024-D1F2-0B71A332FE28}"/>
          </ac:cxnSpMkLst>
        </pc:cxnChg>
      </pc:sldChg>
      <pc:sldChg chg="addSp delSp modSp add mod">
        <pc:chgData name="Yoel Kortick" userId="167978f5-7f40-4909-85d5-d4149554ad4e" providerId="ADAL" clId="{AC0AA298-EED5-4A7B-8E9A-B03F65E33ABB}" dt="2024-07-05T05:28:25.277" v="8466" actId="6549"/>
        <pc:sldMkLst>
          <pc:docMk/>
          <pc:sldMk cId="701045140" sldId="887"/>
        </pc:sldMkLst>
        <pc:spChg chg="mod">
          <ac:chgData name="Yoel Kortick" userId="167978f5-7f40-4909-85d5-d4149554ad4e" providerId="ADAL" clId="{AC0AA298-EED5-4A7B-8E9A-B03F65E33ABB}" dt="2024-07-05T03:28:26.639" v="6274" actId="14100"/>
          <ac:spMkLst>
            <pc:docMk/>
            <pc:sldMk cId="701045140" sldId="887"/>
            <ac:spMk id="5" creationId="{26B358D4-A5EB-F97F-899B-3E3AD597C70B}"/>
          </ac:spMkLst>
        </pc:spChg>
        <pc:spChg chg="mod">
          <ac:chgData name="Yoel Kortick" userId="167978f5-7f40-4909-85d5-d4149554ad4e" providerId="ADAL" clId="{AC0AA298-EED5-4A7B-8E9A-B03F65E33ABB}" dt="2024-07-05T05:28:25.277" v="8466" actId="6549"/>
          <ac:spMkLst>
            <pc:docMk/>
            <pc:sldMk cId="701045140" sldId="887"/>
            <ac:spMk id="8" creationId="{3EB8C6D5-EA1F-5C04-2B28-BA6D2D366AF3}"/>
          </ac:spMkLst>
        </pc:spChg>
        <pc:spChg chg="mod">
          <ac:chgData name="Yoel Kortick" userId="167978f5-7f40-4909-85d5-d4149554ad4e" providerId="ADAL" clId="{AC0AA298-EED5-4A7B-8E9A-B03F65E33ABB}" dt="2024-07-05T04:50:44.585" v="7193"/>
          <ac:spMkLst>
            <pc:docMk/>
            <pc:sldMk cId="701045140" sldId="887"/>
            <ac:spMk id="10" creationId="{4C5297D4-1A90-BA7E-1EA2-3486955EA032}"/>
          </ac:spMkLst>
        </pc:spChg>
        <pc:spChg chg="mod">
          <ac:chgData name="Yoel Kortick" userId="167978f5-7f40-4909-85d5-d4149554ad4e" providerId="ADAL" clId="{AC0AA298-EED5-4A7B-8E9A-B03F65E33ABB}" dt="2024-07-05T05:28:03.312" v="8463" actId="1076"/>
          <ac:spMkLst>
            <pc:docMk/>
            <pc:sldMk cId="701045140" sldId="887"/>
            <ac:spMk id="13" creationId="{530F3DAD-EFE1-E780-3403-EBFBDC27455A}"/>
          </ac:spMkLst>
        </pc:spChg>
        <pc:spChg chg="add del mod">
          <ac:chgData name="Yoel Kortick" userId="167978f5-7f40-4909-85d5-d4149554ad4e" providerId="ADAL" clId="{AC0AA298-EED5-4A7B-8E9A-B03F65E33ABB}" dt="2024-07-05T05:27:42.821" v="8441" actId="478"/>
          <ac:spMkLst>
            <pc:docMk/>
            <pc:sldMk cId="701045140" sldId="887"/>
            <ac:spMk id="14" creationId="{74D75823-93BF-4D50-408D-3413F9C708A6}"/>
          </ac:spMkLst>
        </pc:spChg>
        <pc:picChg chg="add mod ord">
          <ac:chgData name="Yoel Kortick" userId="167978f5-7f40-4909-85d5-d4149554ad4e" providerId="ADAL" clId="{AC0AA298-EED5-4A7B-8E9A-B03F65E33ABB}" dt="2024-07-05T05:28:00.354" v="8462" actId="14100"/>
          <ac:picMkLst>
            <pc:docMk/>
            <pc:sldMk cId="701045140" sldId="887"/>
            <ac:picMk id="3" creationId="{DE2C74BB-6030-4E87-2667-9800AC0B8114}"/>
          </ac:picMkLst>
        </pc:picChg>
        <pc:picChg chg="del">
          <ac:chgData name="Yoel Kortick" userId="167978f5-7f40-4909-85d5-d4149554ad4e" providerId="ADAL" clId="{AC0AA298-EED5-4A7B-8E9A-B03F65E33ABB}" dt="2024-07-05T03:27:50.218" v="6225" actId="478"/>
          <ac:picMkLst>
            <pc:docMk/>
            <pc:sldMk cId="701045140" sldId="887"/>
            <ac:picMk id="4" creationId="{A567319B-8291-F347-C692-09AF755BA883}"/>
          </ac:picMkLst>
        </pc:picChg>
        <pc:cxnChg chg="mod">
          <ac:chgData name="Yoel Kortick" userId="167978f5-7f40-4909-85d5-d4149554ad4e" providerId="ADAL" clId="{AC0AA298-EED5-4A7B-8E9A-B03F65E33ABB}" dt="2024-07-05T05:28:06.189" v="8464" actId="14100"/>
          <ac:cxnSpMkLst>
            <pc:docMk/>
            <pc:sldMk cId="701045140" sldId="887"/>
            <ac:cxnSpMk id="11" creationId="{6652341C-D8E8-D024-D1F2-0B71A332FE28}"/>
          </ac:cxnSpMkLst>
        </pc:cxnChg>
      </pc:sldChg>
      <pc:sldChg chg="addSp delSp modSp add mod">
        <pc:chgData name="Yoel Kortick" userId="167978f5-7f40-4909-85d5-d4149554ad4e" providerId="ADAL" clId="{AC0AA298-EED5-4A7B-8E9A-B03F65E33ABB}" dt="2024-07-05T05:26:15.526" v="8402" actId="20577"/>
        <pc:sldMkLst>
          <pc:docMk/>
          <pc:sldMk cId="3176555509" sldId="888"/>
        </pc:sldMkLst>
        <pc:spChg chg="add mod">
          <ac:chgData name="Yoel Kortick" userId="167978f5-7f40-4909-85d5-d4149554ad4e" providerId="ADAL" clId="{AC0AA298-EED5-4A7B-8E9A-B03F65E33ABB}" dt="2024-07-05T05:26:01.340" v="8398" actId="1036"/>
          <ac:spMkLst>
            <pc:docMk/>
            <pc:sldMk cId="3176555509" sldId="888"/>
            <ac:spMk id="5" creationId="{EF8014B2-AAB8-C300-36AD-EB214BC98DE3}"/>
          </ac:spMkLst>
        </pc:spChg>
        <pc:spChg chg="mod">
          <ac:chgData name="Yoel Kortick" userId="167978f5-7f40-4909-85d5-d4149554ad4e" providerId="ADAL" clId="{AC0AA298-EED5-4A7B-8E9A-B03F65E33ABB}" dt="2024-07-05T05:26:15.526" v="8402" actId="20577"/>
          <ac:spMkLst>
            <pc:docMk/>
            <pc:sldMk cId="3176555509" sldId="888"/>
            <ac:spMk id="8" creationId="{3EB8C6D5-EA1F-5C04-2B28-BA6D2D366AF3}"/>
          </ac:spMkLst>
        </pc:spChg>
        <pc:spChg chg="mod">
          <ac:chgData name="Yoel Kortick" userId="167978f5-7f40-4909-85d5-d4149554ad4e" providerId="ADAL" clId="{AC0AA298-EED5-4A7B-8E9A-B03F65E33ABB}" dt="2024-07-05T04:50:44.585" v="7193"/>
          <ac:spMkLst>
            <pc:docMk/>
            <pc:sldMk cId="3176555509" sldId="888"/>
            <ac:spMk id="10" creationId="{4C5297D4-1A90-BA7E-1EA2-3486955EA032}"/>
          </ac:spMkLst>
        </pc:spChg>
        <pc:spChg chg="del">
          <ac:chgData name="Yoel Kortick" userId="167978f5-7f40-4909-85d5-d4149554ad4e" providerId="ADAL" clId="{AC0AA298-EED5-4A7B-8E9A-B03F65E33ABB}" dt="2024-07-05T04:43:09.755" v="6759" actId="478"/>
          <ac:spMkLst>
            <pc:docMk/>
            <pc:sldMk cId="3176555509" sldId="888"/>
            <ac:spMk id="13" creationId="{530F3DAD-EFE1-E780-3403-EBFBDC27455A}"/>
          </ac:spMkLst>
        </pc:spChg>
        <pc:picChg chg="del">
          <ac:chgData name="Yoel Kortick" userId="167978f5-7f40-4909-85d5-d4149554ad4e" providerId="ADAL" clId="{AC0AA298-EED5-4A7B-8E9A-B03F65E33ABB}" dt="2024-07-05T04:43:07.882" v="6758" actId="478"/>
          <ac:picMkLst>
            <pc:docMk/>
            <pc:sldMk cId="3176555509" sldId="888"/>
            <ac:picMk id="3" creationId="{B0E97D30-0F06-4A9C-986C-F5C5DA7DC094}"/>
          </ac:picMkLst>
        </pc:picChg>
        <pc:picChg chg="add mod">
          <ac:chgData name="Yoel Kortick" userId="167978f5-7f40-4909-85d5-d4149554ad4e" providerId="ADAL" clId="{AC0AA298-EED5-4A7B-8E9A-B03F65E33ABB}" dt="2024-07-05T05:26:01.340" v="8398" actId="1036"/>
          <ac:picMkLst>
            <pc:docMk/>
            <pc:sldMk cId="3176555509" sldId="888"/>
            <ac:picMk id="4" creationId="{ED608A6B-114D-C8C2-94BB-901F24EC8408}"/>
          </ac:picMkLst>
        </pc:picChg>
      </pc:sldChg>
      <pc:sldChg chg="modSp add mod">
        <pc:chgData name="Yoel Kortick" userId="167978f5-7f40-4909-85d5-d4149554ad4e" providerId="ADAL" clId="{AC0AA298-EED5-4A7B-8E9A-B03F65E33ABB}" dt="2024-07-05T05:31:07.549" v="8728" actId="20577"/>
        <pc:sldMkLst>
          <pc:docMk/>
          <pc:sldMk cId="346633897" sldId="889"/>
        </pc:sldMkLst>
        <pc:spChg chg="mod">
          <ac:chgData name="Yoel Kortick" userId="167978f5-7f40-4909-85d5-d4149554ad4e" providerId="ADAL" clId="{AC0AA298-EED5-4A7B-8E9A-B03F65E33ABB}" dt="2024-07-05T05:31:07.549" v="8728" actId="20577"/>
          <ac:spMkLst>
            <pc:docMk/>
            <pc:sldMk cId="346633897" sldId="889"/>
            <ac:spMk id="11" creationId="{1ACE3884-5DD3-4F86-13C6-FF34F1D35C8C}"/>
          </ac:spMkLst>
        </pc:spChg>
      </pc:sldChg>
      <pc:sldChg chg="modSp add mod">
        <pc:chgData name="Yoel Kortick" userId="167978f5-7f40-4909-85d5-d4149554ad4e" providerId="ADAL" clId="{AC0AA298-EED5-4A7B-8E9A-B03F65E33ABB}" dt="2024-07-05T04:58:11.672" v="7630" actId="255"/>
        <pc:sldMkLst>
          <pc:docMk/>
          <pc:sldMk cId="1464739315" sldId="890"/>
        </pc:sldMkLst>
        <pc:spChg chg="mod">
          <ac:chgData name="Yoel Kortick" userId="167978f5-7f40-4909-85d5-d4149554ad4e" providerId="ADAL" clId="{AC0AA298-EED5-4A7B-8E9A-B03F65E33ABB}" dt="2024-07-05T04:58:11.672" v="7630" actId="255"/>
          <ac:spMkLst>
            <pc:docMk/>
            <pc:sldMk cId="1464739315" sldId="890"/>
            <ac:spMk id="11" creationId="{1ACE3884-5DD3-4F86-13C6-FF34F1D35C8C}"/>
          </ac:spMkLst>
        </pc:spChg>
      </pc:sldChg>
      <pc:sldChg chg="modSp add mod">
        <pc:chgData name="Yoel Kortick" userId="167978f5-7f40-4909-85d5-d4149554ad4e" providerId="ADAL" clId="{AC0AA298-EED5-4A7B-8E9A-B03F65E33ABB}" dt="2024-07-05T04:57:25.582" v="7609" actId="20577"/>
        <pc:sldMkLst>
          <pc:docMk/>
          <pc:sldMk cId="879003815" sldId="891"/>
        </pc:sldMkLst>
        <pc:spChg chg="mod">
          <ac:chgData name="Yoel Kortick" userId="167978f5-7f40-4909-85d5-d4149554ad4e" providerId="ADAL" clId="{AC0AA298-EED5-4A7B-8E9A-B03F65E33ABB}" dt="2024-07-05T04:57:25.582" v="7609" actId="20577"/>
          <ac:spMkLst>
            <pc:docMk/>
            <pc:sldMk cId="879003815" sldId="891"/>
            <ac:spMk id="11" creationId="{1ACE3884-5DD3-4F86-13C6-FF34F1D35C8C}"/>
          </ac:spMkLst>
        </pc:spChg>
      </pc:sldChg>
      <pc:sldChg chg="modSp add mod">
        <pc:chgData name="Yoel Kortick" userId="167978f5-7f40-4909-85d5-d4149554ad4e" providerId="ADAL" clId="{AC0AA298-EED5-4A7B-8E9A-B03F65E33ABB}" dt="2024-07-05T04:58:23.261" v="7632" actId="6549"/>
        <pc:sldMkLst>
          <pc:docMk/>
          <pc:sldMk cId="1346421691" sldId="892"/>
        </pc:sldMkLst>
        <pc:spChg chg="mod">
          <ac:chgData name="Yoel Kortick" userId="167978f5-7f40-4909-85d5-d4149554ad4e" providerId="ADAL" clId="{AC0AA298-EED5-4A7B-8E9A-B03F65E33ABB}" dt="2024-07-05T04:58:23.261" v="7632" actId="6549"/>
          <ac:spMkLst>
            <pc:docMk/>
            <pc:sldMk cId="1346421691" sldId="892"/>
            <ac:spMk id="11" creationId="{1ACE3884-5DD3-4F86-13C6-FF34F1D35C8C}"/>
          </ac:spMkLst>
        </pc:spChg>
      </pc:sldChg>
    </pc:docChg>
  </pc:docChgLst>
  <pc:docChgLst>
    <pc:chgData name="Yoel Kortick" userId="167978f5-7f40-4909-85d5-d4149554ad4e" providerId="ADAL" clId="{17D78392-7091-4238-8278-2F3BDFF78295}"/>
    <pc:docChg chg="undo custSel addSld delSld modSld sldOrd delSection modSection">
      <pc:chgData name="Yoel Kortick" userId="167978f5-7f40-4909-85d5-d4149554ad4e" providerId="ADAL" clId="{17D78392-7091-4238-8278-2F3BDFF78295}" dt="2024-07-02T16:22:48.985" v="13074" actId="1036"/>
      <pc:docMkLst>
        <pc:docMk/>
      </pc:docMkLst>
      <pc:sldChg chg="del">
        <pc:chgData name="Yoel Kortick" userId="167978f5-7f40-4909-85d5-d4149554ad4e" providerId="ADAL" clId="{17D78392-7091-4238-8278-2F3BDFF78295}" dt="2024-06-23T10:00:33.265" v="84" actId="18676"/>
        <pc:sldMkLst>
          <pc:docMk/>
          <pc:sldMk cId="0" sldId="314"/>
        </pc:sldMkLst>
      </pc:sldChg>
      <pc:sldChg chg="del">
        <pc:chgData name="Yoel Kortick" userId="167978f5-7f40-4909-85d5-d4149554ad4e" providerId="ADAL" clId="{17D78392-7091-4238-8278-2F3BDFF78295}" dt="2024-06-23T09:59:03.108" v="53" actId="47"/>
        <pc:sldMkLst>
          <pc:docMk/>
          <pc:sldMk cId="815051809" sldId="388"/>
        </pc:sldMkLst>
      </pc:sldChg>
      <pc:sldChg chg="addSp delSp modSp mod">
        <pc:chgData name="Yoel Kortick" userId="167978f5-7f40-4909-85d5-d4149554ad4e" providerId="ADAL" clId="{17D78392-7091-4238-8278-2F3BDFF78295}" dt="2024-06-23T10:30:54.397" v="448" actId="1076"/>
        <pc:sldMkLst>
          <pc:docMk/>
          <pc:sldMk cId="1745681045" sldId="397"/>
        </pc:sldMkLst>
        <pc:spChg chg="mod">
          <ac:chgData name="Yoel Kortick" userId="167978f5-7f40-4909-85d5-d4149554ad4e" providerId="ADAL" clId="{17D78392-7091-4238-8278-2F3BDFF78295}" dt="2024-06-23T10:01:55.072" v="117" actId="20577"/>
          <ac:spMkLst>
            <pc:docMk/>
            <pc:sldMk cId="1745681045" sldId="397"/>
            <ac:spMk id="10" creationId="{4C5297D4-1A90-BA7E-1EA2-3486955EA032}"/>
          </ac:spMkLst>
        </pc:spChg>
        <pc:spChg chg="mod">
          <ac:chgData name="Yoel Kortick" userId="167978f5-7f40-4909-85d5-d4149554ad4e" providerId="ADAL" clId="{17D78392-7091-4238-8278-2F3BDFF78295}" dt="2024-06-23T10:09:28.290" v="189" actId="403"/>
          <ac:spMkLst>
            <pc:docMk/>
            <pc:sldMk cId="1745681045" sldId="397"/>
            <ac:spMk id="11" creationId="{1ACE3884-5DD3-4F86-13C6-FF34F1D35C8C}"/>
          </ac:spMkLst>
        </pc:spChg>
        <pc:picChg chg="add del mod">
          <ac:chgData name="Yoel Kortick" userId="167978f5-7f40-4909-85d5-d4149554ad4e" providerId="ADAL" clId="{17D78392-7091-4238-8278-2F3BDFF78295}" dt="2024-06-23T10:30:40.686" v="446" actId="478"/>
          <ac:picMkLst>
            <pc:docMk/>
            <pc:sldMk cId="1745681045" sldId="397"/>
            <ac:picMk id="3" creationId="{CBEEBD7D-758F-E0E0-B4B0-A65295AA7795}"/>
          </ac:picMkLst>
        </pc:picChg>
        <pc:picChg chg="add mod">
          <ac:chgData name="Yoel Kortick" userId="167978f5-7f40-4909-85d5-d4149554ad4e" providerId="ADAL" clId="{17D78392-7091-4238-8278-2F3BDFF78295}" dt="2024-06-23T10:30:54.397" v="448" actId="1076"/>
          <ac:picMkLst>
            <pc:docMk/>
            <pc:sldMk cId="1745681045" sldId="397"/>
            <ac:picMk id="4" creationId="{D8127B7E-E387-F84D-5873-963B236C4BB5}"/>
          </ac:picMkLst>
        </pc:picChg>
      </pc:sldChg>
      <pc:sldChg chg="del">
        <pc:chgData name="Yoel Kortick" userId="167978f5-7f40-4909-85d5-d4149554ad4e" providerId="ADAL" clId="{17D78392-7091-4238-8278-2F3BDFF78295}" dt="2024-06-23T09:59:31.847" v="66" actId="47"/>
        <pc:sldMkLst>
          <pc:docMk/>
          <pc:sldMk cId="2554479115" sldId="398"/>
        </pc:sldMkLst>
      </pc:sldChg>
      <pc:sldChg chg="del">
        <pc:chgData name="Yoel Kortick" userId="167978f5-7f40-4909-85d5-d4149554ad4e" providerId="ADAL" clId="{17D78392-7091-4238-8278-2F3BDFF78295}" dt="2024-06-23T10:00:33.265" v="84" actId="18676"/>
        <pc:sldMkLst>
          <pc:docMk/>
          <pc:sldMk cId="1330207068" sldId="459"/>
        </pc:sldMkLst>
      </pc:sldChg>
      <pc:sldChg chg="del">
        <pc:chgData name="Yoel Kortick" userId="167978f5-7f40-4909-85d5-d4149554ad4e" providerId="ADAL" clId="{17D78392-7091-4238-8278-2F3BDFF78295}" dt="2024-06-23T10:00:33.265" v="84" actId="18676"/>
        <pc:sldMkLst>
          <pc:docMk/>
          <pc:sldMk cId="2747381953" sldId="460"/>
        </pc:sldMkLst>
      </pc:sldChg>
      <pc:sldChg chg="del">
        <pc:chgData name="Yoel Kortick" userId="167978f5-7f40-4909-85d5-d4149554ad4e" providerId="ADAL" clId="{17D78392-7091-4238-8278-2F3BDFF78295}" dt="2024-06-23T10:00:41.746" v="85" actId="18676"/>
        <pc:sldMkLst>
          <pc:docMk/>
          <pc:sldMk cId="3473422156" sldId="535"/>
        </pc:sldMkLst>
      </pc:sldChg>
      <pc:sldChg chg="del">
        <pc:chgData name="Yoel Kortick" userId="167978f5-7f40-4909-85d5-d4149554ad4e" providerId="ADAL" clId="{17D78392-7091-4238-8278-2F3BDFF78295}" dt="2024-06-23T10:00:41.746" v="85" actId="18676"/>
        <pc:sldMkLst>
          <pc:docMk/>
          <pc:sldMk cId="2016499525" sldId="536"/>
        </pc:sldMkLst>
      </pc:sldChg>
      <pc:sldChg chg="del">
        <pc:chgData name="Yoel Kortick" userId="167978f5-7f40-4909-85d5-d4149554ad4e" providerId="ADAL" clId="{17D78392-7091-4238-8278-2F3BDFF78295}" dt="2024-06-23T10:01:06.096" v="90" actId="47"/>
        <pc:sldMkLst>
          <pc:docMk/>
          <pc:sldMk cId="4272923812" sldId="566"/>
        </pc:sldMkLst>
      </pc:sldChg>
      <pc:sldChg chg="del">
        <pc:chgData name="Yoel Kortick" userId="167978f5-7f40-4909-85d5-d4149554ad4e" providerId="ADAL" clId="{17D78392-7091-4238-8278-2F3BDFF78295}" dt="2024-06-23T09:56:14.551" v="44" actId="47"/>
        <pc:sldMkLst>
          <pc:docMk/>
          <pc:sldMk cId="3356827454" sldId="641"/>
        </pc:sldMkLst>
      </pc:sldChg>
      <pc:sldChg chg="delSp modSp mod">
        <pc:chgData name="Yoel Kortick" userId="167978f5-7f40-4909-85d5-d4149554ad4e" providerId="ADAL" clId="{17D78392-7091-4238-8278-2F3BDFF78295}" dt="2024-06-23T09:56:05.266" v="42" actId="478"/>
        <pc:sldMkLst>
          <pc:docMk/>
          <pc:sldMk cId="2594056538" sldId="647"/>
        </pc:sldMkLst>
        <pc:spChg chg="del">
          <ac:chgData name="Yoel Kortick" userId="167978f5-7f40-4909-85d5-d4149554ad4e" providerId="ADAL" clId="{17D78392-7091-4238-8278-2F3BDFF78295}" dt="2024-06-23T09:56:05.266" v="42" actId="478"/>
          <ac:spMkLst>
            <pc:docMk/>
            <pc:sldMk cId="2594056538" sldId="647"/>
            <ac:spMk id="20" creationId="{47F5FC54-2119-1991-EA6B-FA3606E7E0B9}"/>
          </ac:spMkLst>
        </pc:spChg>
        <pc:spChg chg="mod">
          <ac:chgData name="Yoel Kortick" userId="167978f5-7f40-4909-85d5-d4149554ad4e" providerId="ADAL" clId="{17D78392-7091-4238-8278-2F3BDFF78295}" dt="2024-06-23T09:55:48.362" v="6" actId="20577"/>
          <ac:spMkLst>
            <pc:docMk/>
            <pc:sldMk cId="2594056538" sldId="647"/>
            <ac:spMk id="21" creationId="{4B557451-4271-4B3E-23ED-1E236F2D7796}"/>
          </ac:spMkLst>
        </pc:spChg>
        <pc:spChg chg="mod">
          <ac:chgData name="Yoel Kortick" userId="167978f5-7f40-4909-85d5-d4149554ad4e" providerId="ADAL" clId="{17D78392-7091-4238-8278-2F3BDFF78295}" dt="2024-06-23T09:55:42.319" v="2" actId="6549"/>
          <ac:spMkLst>
            <pc:docMk/>
            <pc:sldMk cId="2594056538" sldId="647"/>
            <ac:spMk id="22" creationId="{9B5F582B-23AB-6B01-E863-A0F17C002003}"/>
          </ac:spMkLst>
        </pc:spChg>
        <pc:spChg chg="mod">
          <ac:chgData name="Yoel Kortick" userId="167978f5-7f40-4909-85d5-d4149554ad4e" providerId="ADAL" clId="{17D78392-7091-4238-8278-2F3BDFF78295}" dt="2024-06-23T09:56:01.822" v="41" actId="20577"/>
          <ac:spMkLst>
            <pc:docMk/>
            <pc:sldMk cId="2594056538" sldId="647"/>
            <ac:spMk id="23" creationId="{4A320969-5F7F-9C87-B26F-D76042B0E452}"/>
          </ac:spMkLst>
        </pc:spChg>
      </pc:sldChg>
      <pc:sldChg chg="del">
        <pc:chgData name="Yoel Kortick" userId="167978f5-7f40-4909-85d5-d4149554ad4e" providerId="ADAL" clId="{17D78392-7091-4238-8278-2F3BDFF78295}" dt="2024-06-23T09:56:13.697" v="43" actId="47"/>
        <pc:sldMkLst>
          <pc:docMk/>
          <pc:sldMk cId="63888825" sldId="649"/>
        </pc:sldMkLst>
      </pc:sldChg>
      <pc:sldChg chg="del">
        <pc:chgData name="Yoel Kortick" userId="167978f5-7f40-4909-85d5-d4149554ad4e" providerId="ADAL" clId="{17D78392-7091-4238-8278-2F3BDFF78295}" dt="2024-06-23T09:56:15.548" v="45" actId="47"/>
        <pc:sldMkLst>
          <pc:docMk/>
          <pc:sldMk cId="1637256743" sldId="657"/>
        </pc:sldMkLst>
      </pc:sldChg>
      <pc:sldChg chg="modSp mod">
        <pc:chgData name="Yoel Kortick" userId="167978f5-7f40-4909-85d5-d4149554ad4e" providerId="ADAL" clId="{17D78392-7091-4238-8278-2F3BDFF78295}" dt="2024-06-27T02:08:12.951" v="12900"/>
        <pc:sldMkLst>
          <pc:docMk/>
          <pc:sldMk cId="2401584553" sldId="696"/>
        </pc:sldMkLst>
        <pc:spChg chg="mod">
          <ac:chgData name="Yoel Kortick" userId="167978f5-7f40-4909-85d5-d4149554ad4e" providerId="ADAL" clId="{17D78392-7091-4238-8278-2F3BDFF78295}" dt="2024-06-27T02:08:12.951" v="12900"/>
          <ac:spMkLst>
            <pc:docMk/>
            <pc:sldMk cId="2401584553" sldId="696"/>
            <ac:spMk id="6" creationId="{65F3B852-286D-55BD-2B1D-F4756EAB082C}"/>
          </ac:spMkLst>
        </pc:spChg>
      </pc:sldChg>
      <pc:sldChg chg="modSp del mod">
        <pc:chgData name="Yoel Kortick" userId="167978f5-7f40-4909-85d5-d4149554ad4e" providerId="ADAL" clId="{17D78392-7091-4238-8278-2F3BDFF78295}" dt="2024-06-23T09:56:55.047" v="51" actId="47"/>
        <pc:sldMkLst>
          <pc:docMk/>
          <pc:sldMk cId="2595198170" sldId="698"/>
        </pc:sldMkLst>
        <pc:spChg chg="mod">
          <ac:chgData name="Yoel Kortick" userId="167978f5-7f40-4909-85d5-d4149554ad4e" providerId="ADAL" clId="{17D78392-7091-4238-8278-2F3BDFF78295}" dt="2024-06-23T09:56:51.832" v="50" actId="20577"/>
          <ac:spMkLst>
            <pc:docMk/>
            <pc:sldMk cId="2595198170" sldId="698"/>
            <ac:spMk id="5" creationId="{DEB5A392-1552-916A-4A88-86F4E09DDDC2}"/>
          </ac:spMkLst>
        </pc:spChg>
      </pc:sldChg>
      <pc:sldChg chg="del">
        <pc:chgData name="Yoel Kortick" userId="167978f5-7f40-4909-85d5-d4149554ad4e" providerId="ADAL" clId="{17D78392-7091-4238-8278-2F3BDFF78295}" dt="2024-06-23T09:59:43.343" v="69" actId="47"/>
        <pc:sldMkLst>
          <pc:docMk/>
          <pc:sldMk cId="1826252564" sldId="701"/>
        </pc:sldMkLst>
      </pc:sldChg>
      <pc:sldChg chg="del">
        <pc:chgData name="Yoel Kortick" userId="167978f5-7f40-4909-85d5-d4149554ad4e" providerId="ADAL" clId="{17D78392-7091-4238-8278-2F3BDFF78295}" dt="2024-06-23T09:59:57.332" v="83" actId="47"/>
        <pc:sldMkLst>
          <pc:docMk/>
          <pc:sldMk cId="1840071172" sldId="702"/>
        </pc:sldMkLst>
      </pc:sldChg>
      <pc:sldChg chg="del">
        <pc:chgData name="Yoel Kortick" userId="167978f5-7f40-4909-85d5-d4149554ad4e" providerId="ADAL" clId="{17D78392-7091-4238-8278-2F3BDFF78295}" dt="2024-06-23T09:59:45.351" v="70" actId="47"/>
        <pc:sldMkLst>
          <pc:docMk/>
          <pc:sldMk cId="1603782623" sldId="707"/>
        </pc:sldMkLst>
      </pc:sldChg>
      <pc:sldChg chg="del">
        <pc:chgData name="Yoel Kortick" userId="167978f5-7f40-4909-85d5-d4149554ad4e" providerId="ADAL" clId="{17D78392-7091-4238-8278-2F3BDFF78295}" dt="2024-06-23T09:59:48.412" v="73" actId="47"/>
        <pc:sldMkLst>
          <pc:docMk/>
          <pc:sldMk cId="3269987942" sldId="708"/>
        </pc:sldMkLst>
      </pc:sldChg>
      <pc:sldChg chg="del">
        <pc:chgData name="Yoel Kortick" userId="167978f5-7f40-4909-85d5-d4149554ad4e" providerId="ADAL" clId="{17D78392-7091-4238-8278-2F3BDFF78295}" dt="2024-06-23T09:59:49.395" v="74" actId="47"/>
        <pc:sldMkLst>
          <pc:docMk/>
          <pc:sldMk cId="733623745" sldId="710"/>
        </pc:sldMkLst>
      </pc:sldChg>
      <pc:sldChg chg="delSp modSp mod">
        <pc:chgData name="Yoel Kortick" userId="167978f5-7f40-4909-85d5-d4149554ad4e" providerId="ADAL" clId="{17D78392-7091-4238-8278-2F3BDFF78295}" dt="2024-06-23T10:01:22.765" v="105" actId="478"/>
        <pc:sldMkLst>
          <pc:docMk/>
          <pc:sldMk cId="3503488851" sldId="722"/>
        </pc:sldMkLst>
        <pc:spChg chg="mod">
          <ac:chgData name="Yoel Kortick" userId="167978f5-7f40-4909-85d5-d4149554ad4e" providerId="ADAL" clId="{17D78392-7091-4238-8278-2F3BDFF78295}" dt="2024-06-23T10:01:18.803" v="104" actId="20577"/>
          <ac:spMkLst>
            <pc:docMk/>
            <pc:sldMk cId="3503488851" sldId="722"/>
            <ac:spMk id="13" creationId="{F4F9CE6C-EB7E-DBFE-C77E-B97A93A03817}"/>
          </ac:spMkLst>
        </pc:spChg>
        <pc:spChg chg="del">
          <ac:chgData name="Yoel Kortick" userId="167978f5-7f40-4909-85d5-d4149554ad4e" providerId="ADAL" clId="{17D78392-7091-4238-8278-2F3BDFF78295}" dt="2024-06-23T10:01:22.765" v="105" actId="478"/>
          <ac:spMkLst>
            <pc:docMk/>
            <pc:sldMk cId="3503488851" sldId="722"/>
            <ac:spMk id="14" creationId="{936F52EF-7B1D-2566-595C-58A1748474EB}"/>
          </ac:spMkLst>
        </pc:spChg>
      </pc:sldChg>
      <pc:sldChg chg="del">
        <pc:chgData name="Yoel Kortick" userId="167978f5-7f40-4909-85d5-d4149554ad4e" providerId="ADAL" clId="{17D78392-7091-4238-8278-2F3BDFF78295}" dt="2024-06-23T09:59:33.602" v="67" actId="47"/>
        <pc:sldMkLst>
          <pc:docMk/>
          <pc:sldMk cId="1066674045" sldId="723"/>
        </pc:sldMkLst>
      </pc:sldChg>
      <pc:sldChg chg="addSp delSp modSp add mod">
        <pc:chgData name="Yoel Kortick" userId="167978f5-7f40-4909-85d5-d4149554ad4e" providerId="ADAL" clId="{17D78392-7091-4238-8278-2F3BDFF78295}" dt="2024-06-23T10:17:03.830" v="348" actId="404"/>
        <pc:sldMkLst>
          <pc:docMk/>
          <pc:sldMk cId="3791246301" sldId="723"/>
        </pc:sldMkLst>
        <pc:spChg chg="add mod">
          <ac:chgData name="Yoel Kortick" userId="167978f5-7f40-4909-85d5-d4149554ad4e" providerId="ADAL" clId="{17D78392-7091-4238-8278-2F3BDFF78295}" dt="2024-06-23T10:13:51.138" v="316" actId="403"/>
          <ac:spMkLst>
            <pc:docMk/>
            <pc:sldMk cId="3791246301" sldId="723"/>
            <ac:spMk id="2" creationId="{69BF8E73-C5B1-E395-092A-266087E24103}"/>
          </ac:spMkLst>
        </pc:spChg>
        <pc:spChg chg="mod">
          <ac:chgData name="Yoel Kortick" userId="167978f5-7f40-4909-85d5-d4149554ad4e" providerId="ADAL" clId="{17D78392-7091-4238-8278-2F3BDFF78295}" dt="2024-06-23T10:10:38.790" v="197" actId="14100"/>
          <ac:spMkLst>
            <pc:docMk/>
            <pc:sldMk cId="3791246301" sldId="723"/>
            <ac:spMk id="11" creationId="{1ACE3884-5DD3-4F86-13C6-FF34F1D35C8C}"/>
          </ac:spMkLst>
        </pc:spChg>
        <pc:graphicFrameChg chg="add mod modGraphic">
          <ac:chgData name="Yoel Kortick" userId="167978f5-7f40-4909-85d5-d4149554ad4e" providerId="ADAL" clId="{17D78392-7091-4238-8278-2F3BDFF78295}" dt="2024-06-23T10:17:03.830" v="348" actId="404"/>
          <ac:graphicFrameMkLst>
            <pc:docMk/>
            <pc:sldMk cId="3791246301" sldId="723"/>
            <ac:graphicFrameMk id="4" creationId="{4CC358CF-D3D2-028F-CE06-A829611614FD}"/>
          </ac:graphicFrameMkLst>
        </pc:graphicFrameChg>
        <pc:picChg chg="del">
          <ac:chgData name="Yoel Kortick" userId="167978f5-7f40-4909-85d5-d4149554ad4e" providerId="ADAL" clId="{17D78392-7091-4238-8278-2F3BDFF78295}" dt="2024-06-23T10:10:40.240" v="198" actId="478"/>
          <ac:picMkLst>
            <pc:docMk/>
            <pc:sldMk cId="3791246301" sldId="723"/>
            <ac:picMk id="3" creationId="{CBEEBD7D-758F-E0E0-B4B0-A65295AA7795}"/>
          </ac:picMkLst>
        </pc:picChg>
        <pc:picChg chg="add mod">
          <ac:chgData name="Yoel Kortick" userId="167978f5-7f40-4909-85d5-d4149554ad4e" providerId="ADAL" clId="{17D78392-7091-4238-8278-2F3BDFF78295}" dt="2024-06-23T10:16:12.235" v="338" actId="14100"/>
          <ac:picMkLst>
            <pc:docMk/>
            <pc:sldMk cId="3791246301" sldId="723"/>
            <ac:picMk id="6" creationId="{EF91EF2E-661E-0461-5B84-37CD2F913FD5}"/>
          </ac:picMkLst>
        </pc:picChg>
        <pc:picChg chg="add mod">
          <ac:chgData name="Yoel Kortick" userId="167978f5-7f40-4909-85d5-d4149554ad4e" providerId="ADAL" clId="{17D78392-7091-4238-8278-2F3BDFF78295}" dt="2024-06-23T10:16:24.282" v="342" actId="1076"/>
          <ac:picMkLst>
            <pc:docMk/>
            <pc:sldMk cId="3791246301" sldId="723"/>
            <ac:picMk id="8" creationId="{7EE49ADF-8C40-4AF6-2BDF-56086DA213A7}"/>
          </ac:picMkLst>
        </pc:picChg>
        <pc:picChg chg="add mod">
          <ac:chgData name="Yoel Kortick" userId="167978f5-7f40-4909-85d5-d4149554ad4e" providerId="ADAL" clId="{17D78392-7091-4238-8278-2F3BDFF78295}" dt="2024-06-23T10:16:27.202" v="343" actId="1076"/>
          <ac:picMkLst>
            <pc:docMk/>
            <pc:sldMk cId="3791246301" sldId="723"/>
            <ac:picMk id="13" creationId="{5489FFC9-FD7B-D437-A5F1-A78912B1EE4B}"/>
          </ac:picMkLst>
        </pc:picChg>
      </pc:sldChg>
      <pc:sldChg chg="addSp delSp modSp add mod">
        <pc:chgData name="Yoel Kortick" userId="167978f5-7f40-4909-85d5-d4149554ad4e" providerId="ADAL" clId="{17D78392-7091-4238-8278-2F3BDFF78295}" dt="2024-06-23T10:32:15.200" v="461"/>
        <pc:sldMkLst>
          <pc:docMk/>
          <pc:sldMk cId="90804887" sldId="724"/>
        </pc:sldMkLst>
        <pc:spChg chg="mod">
          <ac:chgData name="Yoel Kortick" userId="167978f5-7f40-4909-85d5-d4149554ad4e" providerId="ADAL" clId="{17D78392-7091-4238-8278-2F3BDFF78295}" dt="2024-06-23T10:28:11.037" v="402" actId="313"/>
          <ac:spMkLst>
            <pc:docMk/>
            <pc:sldMk cId="90804887" sldId="724"/>
            <ac:spMk id="2" creationId="{69BF8E73-C5B1-E395-092A-266087E24103}"/>
          </ac:spMkLst>
        </pc:spChg>
        <pc:spChg chg="mod">
          <ac:chgData name="Yoel Kortick" userId="167978f5-7f40-4909-85d5-d4149554ad4e" providerId="ADAL" clId="{17D78392-7091-4238-8278-2F3BDFF78295}" dt="2024-06-23T10:28:14.950" v="403" actId="6549"/>
          <ac:spMkLst>
            <pc:docMk/>
            <pc:sldMk cId="90804887" sldId="724"/>
            <ac:spMk id="11" creationId="{1ACE3884-5DD3-4F86-13C6-FF34F1D35C8C}"/>
          </ac:spMkLst>
        </pc:spChg>
        <pc:graphicFrameChg chg="del">
          <ac:chgData name="Yoel Kortick" userId="167978f5-7f40-4909-85d5-d4149554ad4e" providerId="ADAL" clId="{17D78392-7091-4238-8278-2F3BDFF78295}" dt="2024-06-23T10:27:26.324" v="395" actId="478"/>
          <ac:graphicFrameMkLst>
            <pc:docMk/>
            <pc:sldMk cId="90804887" sldId="724"/>
            <ac:graphicFrameMk id="4" creationId="{4CC358CF-D3D2-028F-CE06-A829611614FD}"/>
          </ac:graphicFrameMkLst>
        </pc:graphicFrameChg>
        <pc:picChg chg="add del">
          <ac:chgData name="Yoel Kortick" userId="167978f5-7f40-4909-85d5-d4149554ad4e" providerId="ADAL" clId="{17D78392-7091-4238-8278-2F3BDFF78295}" dt="2024-06-23T10:32:13.894" v="460" actId="478"/>
          <ac:picMkLst>
            <pc:docMk/>
            <pc:sldMk cId="90804887" sldId="724"/>
            <ac:picMk id="5" creationId="{4A384203-1C64-F7FB-8F42-3D52C83BEB30}"/>
          </ac:picMkLst>
        </pc:picChg>
        <pc:picChg chg="del">
          <ac:chgData name="Yoel Kortick" userId="167978f5-7f40-4909-85d5-d4149554ad4e" providerId="ADAL" clId="{17D78392-7091-4238-8278-2F3BDFF78295}" dt="2024-06-23T10:27:22.109" v="392" actId="478"/>
          <ac:picMkLst>
            <pc:docMk/>
            <pc:sldMk cId="90804887" sldId="724"/>
            <ac:picMk id="6" creationId="{EF91EF2E-661E-0461-5B84-37CD2F913FD5}"/>
          </ac:picMkLst>
        </pc:picChg>
        <pc:picChg chg="add mod">
          <ac:chgData name="Yoel Kortick" userId="167978f5-7f40-4909-85d5-d4149554ad4e" providerId="ADAL" clId="{17D78392-7091-4238-8278-2F3BDFF78295}" dt="2024-06-23T10:32:15.200" v="461"/>
          <ac:picMkLst>
            <pc:docMk/>
            <pc:sldMk cId="90804887" sldId="724"/>
            <ac:picMk id="7" creationId="{FAF1BE5B-A898-FBA0-B216-4C71ECD1FC5E}"/>
          </ac:picMkLst>
        </pc:picChg>
        <pc:picChg chg="del">
          <ac:chgData name="Yoel Kortick" userId="167978f5-7f40-4909-85d5-d4149554ad4e" providerId="ADAL" clId="{17D78392-7091-4238-8278-2F3BDFF78295}" dt="2024-06-23T10:27:22.996" v="393" actId="478"/>
          <ac:picMkLst>
            <pc:docMk/>
            <pc:sldMk cId="90804887" sldId="724"/>
            <ac:picMk id="8" creationId="{7EE49ADF-8C40-4AF6-2BDF-56086DA213A7}"/>
          </ac:picMkLst>
        </pc:picChg>
        <pc:picChg chg="del">
          <ac:chgData name="Yoel Kortick" userId="167978f5-7f40-4909-85d5-d4149554ad4e" providerId="ADAL" clId="{17D78392-7091-4238-8278-2F3BDFF78295}" dt="2024-06-23T10:27:23.633" v="394" actId="478"/>
          <ac:picMkLst>
            <pc:docMk/>
            <pc:sldMk cId="90804887" sldId="724"/>
            <ac:picMk id="13" creationId="{5489FFC9-FD7B-D437-A5F1-A78912B1EE4B}"/>
          </ac:picMkLst>
        </pc:picChg>
      </pc:sldChg>
      <pc:sldChg chg="addSp delSp modSp add del mod">
        <pc:chgData name="Yoel Kortick" userId="167978f5-7f40-4909-85d5-d4149554ad4e" providerId="ADAL" clId="{17D78392-7091-4238-8278-2F3BDFF78295}" dt="2024-06-23T10:32:18.183" v="462" actId="47"/>
        <pc:sldMkLst>
          <pc:docMk/>
          <pc:sldMk cId="2959326649" sldId="725"/>
        </pc:sldMkLst>
        <pc:spChg chg="del">
          <ac:chgData name="Yoel Kortick" userId="167978f5-7f40-4909-85d5-d4149554ad4e" providerId="ADAL" clId="{17D78392-7091-4238-8278-2F3BDFF78295}" dt="2024-06-23T10:29:25.659" v="406" actId="478"/>
          <ac:spMkLst>
            <pc:docMk/>
            <pc:sldMk cId="2959326649" sldId="725"/>
            <ac:spMk id="2" creationId="{69BF8E73-C5B1-E395-092A-266087E24103}"/>
          </ac:spMkLst>
        </pc:spChg>
        <pc:spChg chg="mod">
          <ac:chgData name="Yoel Kortick" userId="167978f5-7f40-4909-85d5-d4149554ad4e" providerId="ADAL" clId="{17D78392-7091-4238-8278-2F3BDFF78295}" dt="2024-06-23T10:29:38.990" v="443" actId="313"/>
          <ac:spMkLst>
            <pc:docMk/>
            <pc:sldMk cId="2959326649" sldId="725"/>
            <ac:spMk id="11" creationId="{1ACE3884-5DD3-4F86-13C6-FF34F1D35C8C}"/>
          </ac:spMkLst>
        </pc:spChg>
        <pc:picChg chg="add">
          <ac:chgData name="Yoel Kortick" userId="167978f5-7f40-4909-85d5-d4149554ad4e" providerId="ADAL" clId="{17D78392-7091-4238-8278-2F3BDFF78295}" dt="2024-06-23T10:29:41.020" v="445" actId="22"/>
          <ac:picMkLst>
            <pc:docMk/>
            <pc:sldMk cId="2959326649" sldId="725"/>
            <ac:picMk id="4" creationId="{1222903C-20DA-4960-B27B-675163D799D8}"/>
          </ac:picMkLst>
        </pc:picChg>
        <pc:picChg chg="del">
          <ac:chgData name="Yoel Kortick" userId="167978f5-7f40-4909-85d5-d4149554ad4e" providerId="ADAL" clId="{17D78392-7091-4238-8278-2F3BDFF78295}" dt="2024-06-23T10:29:40.173" v="444" actId="478"/>
          <ac:picMkLst>
            <pc:docMk/>
            <pc:sldMk cId="2959326649" sldId="725"/>
            <ac:picMk id="5" creationId="{4A384203-1C64-F7FB-8F42-3D52C83BEB30}"/>
          </ac:picMkLst>
        </pc:picChg>
      </pc:sldChg>
      <pc:sldChg chg="addSp delSp modSp add mod">
        <pc:chgData name="Yoel Kortick" userId="167978f5-7f40-4909-85d5-d4149554ad4e" providerId="ADAL" clId="{17D78392-7091-4238-8278-2F3BDFF78295}" dt="2024-06-23T10:33:21.179" v="507" actId="14100"/>
        <pc:sldMkLst>
          <pc:docMk/>
          <pc:sldMk cId="1147505631" sldId="726"/>
        </pc:sldMkLst>
        <pc:spChg chg="add del mod">
          <ac:chgData name="Yoel Kortick" userId="167978f5-7f40-4909-85d5-d4149554ad4e" providerId="ADAL" clId="{17D78392-7091-4238-8278-2F3BDFF78295}" dt="2024-06-23T10:31:48.432" v="452" actId="478"/>
          <ac:spMkLst>
            <pc:docMk/>
            <pc:sldMk cId="1147505631" sldId="726"/>
            <ac:spMk id="3" creationId="{010382CE-C0D4-F614-CDEE-36611BFABDC9}"/>
          </ac:spMkLst>
        </pc:spChg>
        <pc:spChg chg="add mod">
          <ac:chgData name="Yoel Kortick" userId="167978f5-7f40-4909-85d5-d4149554ad4e" providerId="ADAL" clId="{17D78392-7091-4238-8278-2F3BDFF78295}" dt="2024-06-23T10:33:21.179" v="507" actId="14100"/>
          <ac:spMkLst>
            <pc:docMk/>
            <pc:sldMk cId="1147505631" sldId="726"/>
            <ac:spMk id="5" creationId="{3C5B1970-55DC-9B2D-ED4E-0D46C9D173B4}"/>
          </ac:spMkLst>
        </pc:spChg>
        <pc:spChg chg="del">
          <ac:chgData name="Yoel Kortick" userId="167978f5-7f40-4909-85d5-d4149554ad4e" providerId="ADAL" clId="{17D78392-7091-4238-8278-2F3BDFF78295}" dt="2024-06-23T10:31:47.623" v="451" actId="478"/>
          <ac:spMkLst>
            <pc:docMk/>
            <pc:sldMk cId="1147505631" sldId="726"/>
            <ac:spMk id="11" creationId="{1ACE3884-5DD3-4F86-13C6-FF34F1D35C8C}"/>
          </ac:spMkLst>
        </pc:spChg>
        <pc:picChg chg="del">
          <ac:chgData name="Yoel Kortick" userId="167978f5-7f40-4909-85d5-d4149554ad4e" providerId="ADAL" clId="{17D78392-7091-4238-8278-2F3BDFF78295}" dt="2024-06-23T10:31:41.843" v="450" actId="478"/>
          <ac:picMkLst>
            <pc:docMk/>
            <pc:sldMk cId="1147505631" sldId="726"/>
            <ac:picMk id="4" creationId="{1222903C-20DA-4960-B27B-675163D799D8}"/>
          </ac:picMkLst>
        </pc:picChg>
      </pc:sldChg>
      <pc:sldChg chg="del">
        <pc:chgData name="Yoel Kortick" userId="167978f5-7f40-4909-85d5-d4149554ad4e" providerId="ADAL" clId="{17D78392-7091-4238-8278-2F3BDFF78295}" dt="2024-06-23T10:01:03.922" v="89" actId="47"/>
        <pc:sldMkLst>
          <pc:docMk/>
          <pc:sldMk cId="1577849166" sldId="726"/>
        </pc:sldMkLst>
      </pc:sldChg>
      <pc:sldChg chg="modSp add mod">
        <pc:chgData name="Yoel Kortick" userId="167978f5-7f40-4909-85d5-d4149554ad4e" providerId="ADAL" clId="{17D78392-7091-4238-8278-2F3BDFF78295}" dt="2024-06-23T10:33:11.952" v="490" actId="14100"/>
        <pc:sldMkLst>
          <pc:docMk/>
          <pc:sldMk cId="990405921" sldId="727"/>
        </pc:sldMkLst>
        <pc:spChg chg="mod">
          <ac:chgData name="Yoel Kortick" userId="167978f5-7f40-4909-85d5-d4149554ad4e" providerId="ADAL" clId="{17D78392-7091-4238-8278-2F3BDFF78295}" dt="2024-06-23T10:33:11.952" v="490" actId="14100"/>
          <ac:spMkLst>
            <pc:docMk/>
            <pc:sldMk cId="990405921" sldId="727"/>
            <ac:spMk id="5" creationId="{3C5B1970-55DC-9B2D-ED4E-0D46C9D173B4}"/>
          </ac:spMkLst>
        </pc:spChg>
      </pc:sldChg>
      <pc:sldChg chg="del">
        <pc:chgData name="Yoel Kortick" userId="167978f5-7f40-4909-85d5-d4149554ad4e" providerId="ADAL" clId="{17D78392-7091-4238-8278-2F3BDFF78295}" dt="2024-06-23T09:59:45.999" v="71" actId="47"/>
        <pc:sldMkLst>
          <pc:docMk/>
          <pc:sldMk cId="2808511795" sldId="727"/>
        </pc:sldMkLst>
      </pc:sldChg>
      <pc:sldChg chg="modSp add mod setBg">
        <pc:chgData name="Yoel Kortick" userId="167978f5-7f40-4909-85d5-d4149554ad4e" providerId="ADAL" clId="{17D78392-7091-4238-8278-2F3BDFF78295}" dt="2024-06-26T06:11:52.593" v="3579"/>
        <pc:sldMkLst>
          <pc:docMk/>
          <pc:sldMk cId="1200987725" sldId="728"/>
        </pc:sldMkLst>
        <pc:spChg chg="mod">
          <ac:chgData name="Yoel Kortick" userId="167978f5-7f40-4909-85d5-d4149554ad4e" providerId="ADAL" clId="{17D78392-7091-4238-8278-2F3BDFF78295}" dt="2024-06-26T06:11:52.593" v="3579"/>
          <ac:spMkLst>
            <pc:docMk/>
            <pc:sldMk cId="1200987725" sldId="728"/>
            <ac:spMk id="13" creationId="{F4F9CE6C-EB7E-DBFE-C77E-B97A93A03817}"/>
          </ac:spMkLst>
        </pc:spChg>
      </pc:sldChg>
      <pc:sldChg chg="del">
        <pc:chgData name="Yoel Kortick" userId="167978f5-7f40-4909-85d5-d4149554ad4e" providerId="ADAL" clId="{17D78392-7091-4238-8278-2F3BDFF78295}" dt="2024-06-23T10:00:33.265" v="84" actId="18676"/>
        <pc:sldMkLst>
          <pc:docMk/>
          <pc:sldMk cId="2007351395" sldId="728"/>
        </pc:sldMkLst>
      </pc:sldChg>
      <pc:sldChg chg="addSp delSp modSp add del mod setBg">
        <pc:chgData name="Yoel Kortick" userId="167978f5-7f40-4909-85d5-d4149554ad4e" providerId="ADAL" clId="{17D78392-7091-4238-8278-2F3BDFF78295}" dt="2024-06-24T11:26:37.060" v="1888" actId="2696"/>
        <pc:sldMkLst>
          <pc:docMk/>
          <pc:sldMk cId="3411877323" sldId="729"/>
        </pc:sldMkLst>
        <pc:spChg chg="add mod">
          <ac:chgData name="Yoel Kortick" userId="167978f5-7f40-4909-85d5-d4149554ad4e" providerId="ADAL" clId="{17D78392-7091-4238-8278-2F3BDFF78295}" dt="2024-06-23T15:00:25.068" v="589"/>
          <ac:spMkLst>
            <pc:docMk/>
            <pc:sldMk cId="3411877323" sldId="729"/>
            <ac:spMk id="4" creationId="{15E00119-5176-94C4-9ECD-DE2A6C2D5715}"/>
          </ac:spMkLst>
        </pc:spChg>
        <pc:spChg chg="mod">
          <ac:chgData name="Yoel Kortick" userId="167978f5-7f40-4909-85d5-d4149554ad4e" providerId="ADAL" clId="{17D78392-7091-4238-8278-2F3BDFF78295}" dt="2024-06-23T10:34:15.651" v="516"/>
          <ac:spMkLst>
            <pc:docMk/>
            <pc:sldMk cId="3411877323" sldId="729"/>
            <ac:spMk id="10" creationId="{4C5297D4-1A90-BA7E-1EA2-3486955EA032}"/>
          </ac:spMkLst>
        </pc:spChg>
        <pc:spChg chg="mod">
          <ac:chgData name="Yoel Kortick" userId="167978f5-7f40-4909-85d5-d4149554ad4e" providerId="ADAL" clId="{17D78392-7091-4238-8278-2F3BDFF78295}" dt="2024-06-23T14:58:36.432" v="582" actId="6549"/>
          <ac:spMkLst>
            <pc:docMk/>
            <pc:sldMk cId="3411877323" sldId="729"/>
            <ac:spMk id="11" creationId="{1ACE3884-5DD3-4F86-13C6-FF34F1D35C8C}"/>
          </ac:spMkLst>
        </pc:spChg>
        <pc:picChg chg="add mod">
          <ac:chgData name="Yoel Kortick" userId="167978f5-7f40-4909-85d5-d4149554ad4e" providerId="ADAL" clId="{17D78392-7091-4238-8278-2F3BDFF78295}" dt="2024-06-23T14:59:55.355" v="584" actId="1076"/>
          <ac:picMkLst>
            <pc:docMk/>
            <pc:sldMk cId="3411877323" sldId="729"/>
            <ac:picMk id="3" creationId="{3E6B8B2B-F990-CE5A-D403-3355C69C6B0A}"/>
          </ac:picMkLst>
        </pc:picChg>
        <pc:picChg chg="del">
          <ac:chgData name="Yoel Kortick" userId="167978f5-7f40-4909-85d5-d4149554ad4e" providerId="ADAL" clId="{17D78392-7091-4238-8278-2F3BDFF78295}" dt="2024-06-23T10:34:41.395" v="517" actId="478"/>
          <ac:picMkLst>
            <pc:docMk/>
            <pc:sldMk cId="3411877323" sldId="729"/>
            <ac:picMk id="4" creationId="{D8127B7E-E387-F84D-5873-963B236C4BB5}"/>
          </ac:picMkLst>
        </pc:picChg>
      </pc:sldChg>
      <pc:sldChg chg="modSp add">
        <pc:chgData name="Yoel Kortick" userId="167978f5-7f40-4909-85d5-d4149554ad4e" providerId="ADAL" clId="{17D78392-7091-4238-8278-2F3BDFF78295}" dt="2024-06-27T04:16:21.462" v="13073"/>
        <pc:sldMkLst>
          <pc:docMk/>
          <pc:sldMk cId="3487579438" sldId="729"/>
        </pc:sldMkLst>
        <pc:spChg chg="mod">
          <ac:chgData name="Yoel Kortick" userId="167978f5-7f40-4909-85d5-d4149554ad4e" providerId="ADAL" clId="{17D78392-7091-4238-8278-2F3BDFF78295}" dt="2024-06-26T06:11:52.593" v="3579"/>
          <ac:spMkLst>
            <pc:docMk/>
            <pc:sldMk cId="3487579438" sldId="729"/>
            <ac:spMk id="10" creationId="{4C5297D4-1A90-BA7E-1EA2-3486955EA032}"/>
          </ac:spMkLst>
        </pc:spChg>
        <pc:spChg chg="mod">
          <ac:chgData name="Yoel Kortick" userId="167978f5-7f40-4909-85d5-d4149554ad4e" providerId="ADAL" clId="{17D78392-7091-4238-8278-2F3BDFF78295}" dt="2024-06-27T04:16:21.462" v="13073"/>
          <ac:spMkLst>
            <pc:docMk/>
            <pc:sldMk cId="3487579438" sldId="729"/>
            <ac:spMk id="11" creationId="{1ACE3884-5DD3-4F86-13C6-FF34F1D35C8C}"/>
          </ac:spMkLst>
        </pc:spChg>
      </pc:sldChg>
      <pc:sldChg chg="addSp delSp modSp add del mod">
        <pc:chgData name="Yoel Kortick" userId="167978f5-7f40-4909-85d5-d4149554ad4e" providerId="ADAL" clId="{17D78392-7091-4238-8278-2F3BDFF78295}" dt="2024-06-24T11:26:37.060" v="1888" actId="2696"/>
        <pc:sldMkLst>
          <pc:docMk/>
          <pc:sldMk cId="149630331" sldId="730"/>
        </pc:sldMkLst>
        <pc:spChg chg="del">
          <ac:chgData name="Yoel Kortick" userId="167978f5-7f40-4909-85d5-d4149554ad4e" providerId="ADAL" clId="{17D78392-7091-4238-8278-2F3BDFF78295}" dt="2024-06-23T15:02:37.299" v="600" actId="478"/>
          <ac:spMkLst>
            <pc:docMk/>
            <pc:sldMk cId="149630331" sldId="730"/>
            <ac:spMk id="4" creationId="{15E00119-5176-94C4-9ECD-DE2A6C2D5715}"/>
          </ac:spMkLst>
        </pc:spChg>
        <pc:spChg chg="add del mod">
          <ac:chgData name="Yoel Kortick" userId="167978f5-7f40-4909-85d5-d4149554ad4e" providerId="ADAL" clId="{17D78392-7091-4238-8278-2F3BDFF78295}" dt="2024-06-23T15:02:35.065" v="598" actId="478"/>
          <ac:spMkLst>
            <pc:docMk/>
            <pc:sldMk cId="149630331" sldId="730"/>
            <ac:spMk id="5" creationId="{315499D2-A13B-D3EB-80ED-206B4CDF7BA4}"/>
          </ac:spMkLst>
        </pc:spChg>
        <pc:spChg chg="del">
          <ac:chgData name="Yoel Kortick" userId="167978f5-7f40-4909-85d5-d4149554ad4e" providerId="ADAL" clId="{17D78392-7091-4238-8278-2F3BDFF78295}" dt="2024-06-23T15:02:34.012" v="597" actId="478"/>
          <ac:spMkLst>
            <pc:docMk/>
            <pc:sldMk cId="149630331" sldId="730"/>
            <ac:spMk id="11" creationId="{1ACE3884-5DD3-4F86-13C6-FF34F1D35C8C}"/>
          </ac:spMkLst>
        </pc:spChg>
        <pc:picChg chg="del">
          <ac:chgData name="Yoel Kortick" userId="167978f5-7f40-4909-85d5-d4149554ad4e" providerId="ADAL" clId="{17D78392-7091-4238-8278-2F3BDFF78295}" dt="2024-06-23T15:02:36.013" v="599" actId="478"/>
          <ac:picMkLst>
            <pc:docMk/>
            <pc:sldMk cId="149630331" sldId="730"/>
            <ac:picMk id="3" creationId="{3E6B8B2B-F990-CE5A-D403-3355C69C6B0A}"/>
          </ac:picMkLst>
        </pc:picChg>
        <pc:picChg chg="add mod">
          <ac:chgData name="Yoel Kortick" userId="167978f5-7f40-4909-85d5-d4149554ad4e" providerId="ADAL" clId="{17D78392-7091-4238-8278-2F3BDFF78295}" dt="2024-06-23T15:02:48.932" v="604" actId="208"/>
          <ac:picMkLst>
            <pc:docMk/>
            <pc:sldMk cId="149630331" sldId="730"/>
            <ac:picMk id="7" creationId="{D51E536A-C2D3-E545-7FE2-11E618731C57}"/>
          </ac:picMkLst>
        </pc:picChg>
      </pc:sldChg>
      <pc:sldChg chg="modSp add">
        <pc:chgData name="Yoel Kortick" userId="167978f5-7f40-4909-85d5-d4149554ad4e" providerId="ADAL" clId="{17D78392-7091-4238-8278-2F3BDFF78295}" dt="2024-06-26T06:11:52.593" v="3579"/>
        <pc:sldMkLst>
          <pc:docMk/>
          <pc:sldMk cId="326572686" sldId="730"/>
        </pc:sldMkLst>
        <pc:spChg chg="mod">
          <ac:chgData name="Yoel Kortick" userId="167978f5-7f40-4909-85d5-d4149554ad4e" providerId="ADAL" clId="{17D78392-7091-4238-8278-2F3BDFF78295}" dt="2024-06-26T06:11:52.593" v="3579"/>
          <ac:spMkLst>
            <pc:docMk/>
            <pc:sldMk cId="326572686" sldId="730"/>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816905370" sldId="730"/>
        </pc:sldMkLst>
      </pc:sldChg>
      <pc:sldChg chg="addSp delSp modSp add mod">
        <pc:chgData name="Yoel Kortick" userId="167978f5-7f40-4909-85d5-d4149554ad4e" providerId="ADAL" clId="{17D78392-7091-4238-8278-2F3BDFF78295}" dt="2024-06-27T04:16:21.462" v="13073"/>
        <pc:sldMkLst>
          <pc:docMk/>
          <pc:sldMk cId="914541578" sldId="731"/>
        </pc:sldMkLst>
        <pc:spChg chg="del">
          <ac:chgData name="Yoel Kortick" userId="167978f5-7f40-4909-85d5-d4149554ad4e" providerId="ADAL" clId="{17D78392-7091-4238-8278-2F3BDFF78295}" dt="2024-06-23T15:02:30.199" v="596" actId="478"/>
          <ac:spMkLst>
            <pc:docMk/>
            <pc:sldMk cId="914541578" sldId="731"/>
            <ac:spMk id="4" creationId="{15E00119-5176-94C4-9ECD-DE2A6C2D5715}"/>
          </ac:spMkLst>
        </pc:spChg>
        <pc:spChg chg="add del mod">
          <ac:chgData name="Yoel Kortick" userId="167978f5-7f40-4909-85d5-d4149554ad4e" providerId="ADAL" clId="{17D78392-7091-4238-8278-2F3BDFF78295}" dt="2024-06-24T10:10:02.203" v="1347" actId="478"/>
          <ac:spMkLst>
            <pc:docMk/>
            <pc:sldMk cId="914541578" sldId="731"/>
            <ac:spMk id="6" creationId="{F355FF0B-F3F3-571B-C0E1-8A1DD8E566CD}"/>
          </ac:spMkLst>
        </pc:spChg>
        <pc:spChg chg="add del mod">
          <ac:chgData name="Yoel Kortick" userId="167978f5-7f40-4909-85d5-d4149554ad4e" providerId="ADAL" clId="{17D78392-7091-4238-8278-2F3BDFF78295}" dt="2024-06-24T10:10:02.203" v="1347" actId="478"/>
          <ac:spMkLst>
            <pc:docMk/>
            <pc:sldMk cId="914541578" sldId="731"/>
            <ac:spMk id="7" creationId="{46068B1D-0580-468D-E9BC-26D97084CA72}"/>
          </ac:spMkLst>
        </pc:spChg>
        <pc:spChg chg="add del mod">
          <ac:chgData name="Yoel Kortick" userId="167978f5-7f40-4909-85d5-d4149554ad4e" providerId="ADAL" clId="{17D78392-7091-4238-8278-2F3BDFF78295}" dt="2024-06-24T10:10:02.203" v="1347" actId="478"/>
          <ac:spMkLst>
            <pc:docMk/>
            <pc:sldMk cId="914541578" sldId="731"/>
            <ac:spMk id="8" creationId="{2694E4E7-1DB0-20AC-9A77-7080EBA62A62}"/>
          </ac:spMkLst>
        </pc:spChg>
        <pc:spChg chg="mod">
          <ac:chgData name="Yoel Kortick" userId="167978f5-7f40-4909-85d5-d4149554ad4e" providerId="ADAL" clId="{17D78392-7091-4238-8278-2F3BDFF78295}" dt="2024-06-26T06:11:52.593" v="3579"/>
          <ac:spMkLst>
            <pc:docMk/>
            <pc:sldMk cId="914541578" sldId="731"/>
            <ac:spMk id="10" creationId="{4C5297D4-1A90-BA7E-1EA2-3486955EA032}"/>
          </ac:spMkLst>
        </pc:spChg>
        <pc:spChg chg="mod">
          <ac:chgData name="Yoel Kortick" userId="167978f5-7f40-4909-85d5-d4149554ad4e" providerId="ADAL" clId="{17D78392-7091-4238-8278-2F3BDFF78295}" dt="2024-06-27T04:16:21.462" v="13073"/>
          <ac:spMkLst>
            <pc:docMk/>
            <pc:sldMk cId="914541578" sldId="731"/>
            <ac:spMk id="11" creationId="{1ACE3884-5DD3-4F86-13C6-FF34F1D35C8C}"/>
          </ac:spMkLst>
        </pc:spChg>
        <pc:spChg chg="add del mod">
          <ac:chgData name="Yoel Kortick" userId="167978f5-7f40-4909-85d5-d4149554ad4e" providerId="ADAL" clId="{17D78392-7091-4238-8278-2F3BDFF78295}" dt="2024-06-24T10:10:02.203" v="1347" actId="478"/>
          <ac:spMkLst>
            <pc:docMk/>
            <pc:sldMk cId="914541578" sldId="731"/>
            <ac:spMk id="14" creationId="{1943ED0A-4AE8-6418-E93C-2C988CC06A44}"/>
          </ac:spMkLst>
        </pc:spChg>
        <pc:picChg chg="del">
          <ac:chgData name="Yoel Kortick" userId="167978f5-7f40-4909-85d5-d4149554ad4e" providerId="ADAL" clId="{17D78392-7091-4238-8278-2F3BDFF78295}" dt="2024-06-23T15:02:28.948" v="595" actId="478"/>
          <ac:picMkLst>
            <pc:docMk/>
            <pc:sldMk cId="914541578" sldId="731"/>
            <ac:picMk id="3" creationId="{3E6B8B2B-F990-CE5A-D403-3355C69C6B0A}"/>
          </ac:picMkLst>
        </pc:picChg>
        <pc:picChg chg="add del mod">
          <ac:chgData name="Yoel Kortick" userId="167978f5-7f40-4909-85d5-d4149554ad4e" providerId="ADAL" clId="{17D78392-7091-4238-8278-2F3BDFF78295}" dt="2024-06-23T15:17:07.856" v="697" actId="478"/>
          <ac:picMkLst>
            <pc:docMk/>
            <pc:sldMk cId="914541578" sldId="731"/>
            <ac:picMk id="5" creationId="{E4575E7D-7A0C-9838-D3E1-5FFD674FE8E1}"/>
          </ac:picMkLst>
        </pc:picChg>
        <pc:picChg chg="add del mod ord">
          <ac:chgData name="Yoel Kortick" userId="167978f5-7f40-4909-85d5-d4149554ad4e" providerId="ADAL" clId="{17D78392-7091-4238-8278-2F3BDFF78295}" dt="2024-06-24T10:10:02.709" v="1348" actId="478"/>
          <ac:picMkLst>
            <pc:docMk/>
            <pc:sldMk cId="914541578" sldId="731"/>
            <ac:picMk id="13" creationId="{7E3540A7-9AC8-5B4C-BC66-2B7F9323AEF5}"/>
          </ac:picMkLst>
        </pc:picChg>
      </pc:sldChg>
      <pc:sldChg chg="delSp modSp add mod">
        <pc:chgData name="Yoel Kortick" userId="167978f5-7f40-4909-85d5-d4149554ad4e" providerId="ADAL" clId="{17D78392-7091-4238-8278-2F3BDFF78295}" dt="2024-07-02T16:22:48.985" v="13074" actId="1036"/>
        <pc:sldMkLst>
          <pc:docMk/>
          <pc:sldMk cId="1763485071" sldId="732"/>
        </pc:sldMkLst>
        <pc:spChg chg="del">
          <ac:chgData name="Yoel Kortick" userId="167978f5-7f40-4909-85d5-d4149554ad4e" providerId="ADAL" clId="{17D78392-7091-4238-8278-2F3BDFF78295}" dt="2024-06-23T16:28:07.422" v="1122" actId="478"/>
          <ac:spMkLst>
            <pc:docMk/>
            <pc:sldMk cId="1763485071" sldId="732"/>
            <ac:spMk id="4" creationId="{15E00119-5176-94C4-9ECD-DE2A6C2D5715}"/>
          </ac:spMkLst>
        </pc:spChg>
        <pc:spChg chg="mod">
          <ac:chgData name="Yoel Kortick" userId="167978f5-7f40-4909-85d5-d4149554ad4e" providerId="ADAL" clId="{17D78392-7091-4238-8278-2F3BDFF78295}" dt="2024-06-26T06:11:52.593" v="3579"/>
          <ac:spMkLst>
            <pc:docMk/>
            <pc:sldMk cId="1763485071" sldId="732"/>
            <ac:spMk id="10" creationId="{4C5297D4-1A90-BA7E-1EA2-3486955EA032}"/>
          </ac:spMkLst>
        </pc:spChg>
        <pc:spChg chg="mod">
          <ac:chgData name="Yoel Kortick" userId="167978f5-7f40-4909-85d5-d4149554ad4e" providerId="ADAL" clId="{17D78392-7091-4238-8278-2F3BDFF78295}" dt="2024-07-02T16:22:48.985" v="13074" actId="1036"/>
          <ac:spMkLst>
            <pc:docMk/>
            <pc:sldMk cId="1763485071" sldId="732"/>
            <ac:spMk id="11" creationId="{1ACE3884-5DD3-4F86-13C6-FF34F1D35C8C}"/>
          </ac:spMkLst>
        </pc:spChg>
        <pc:picChg chg="del">
          <ac:chgData name="Yoel Kortick" userId="167978f5-7f40-4909-85d5-d4149554ad4e" providerId="ADAL" clId="{17D78392-7091-4238-8278-2F3BDFF78295}" dt="2024-06-23T16:25:49.803" v="1068" actId="478"/>
          <ac:picMkLst>
            <pc:docMk/>
            <pc:sldMk cId="1763485071" sldId="732"/>
            <ac:picMk id="3" creationId="{3E6B8B2B-F990-CE5A-D403-3355C69C6B0A}"/>
          </ac:picMkLst>
        </pc:picChg>
      </pc:sldChg>
      <pc:sldChg chg="addSp delSp modSp add mod">
        <pc:chgData name="Yoel Kortick" userId="167978f5-7f40-4909-85d5-d4149554ad4e" providerId="ADAL" clId="{17D78392-7091-4238-8278-2F3BDFF78295}" dt="2024-06-26T06:11:52.593" v="3579"/>
        <pc:sldMkLst>
          <pc:docMk/>
          <pc:sldMk cId="2144647236" sldId="733"/>
        </pc:sldMkLst>
        <pc:spChg chg="del">
          <ac:chgData name="Yoel Kortick" userId="167978f5-7f40-4909-85d5-d4149554ad4e" providerId="ADAL" clId="{17D78392-7091-4238-8278-2F3BDFF78295}" dt="2024-06-23T16:30:55.717" v="1311" actId="478"/>
          <ac:spMkLst>
            <pc:docMk/>
            <pc:sldMk cId="2144647236" sldId="733"/>
            <ac:spMk id="6" creationId="{F355FF0B-F3F3-571B-C0E1-8A1DD8E566CD}"/>
          </ac:spMkLst>
        </pc:spChg>
        <pc:spChg chg="del">
          <ac:chgData name="Yoel Kortick" userId="167978f5-7f40-4909-85d5-d4149554ad4e" providerId="ADAL" clId="{17D78392-7091-4238-8278-2F3BDFF78295}" dt="2024-06-23T16:30:56.540" v="1312" actId="478"/>
          <ac:spMkLst>
            <pc:docMk/>
            <pc:sldMk cId="2144647236" sldId="733"/>
            <ac:spMk id="7" creationId="{46068B1D-0580-468D-E9BC-26D97084CA72}"/>
          </ac:spMkLst>
        </pc:spChg>
        <pc:spChg chg="del">
          <ac:chgData name="Yoel Kortick" userId="167978f5-7f40-4909-85d5-d4149554ad4e" providerId="ADAL" clId="{17D78392-7091-4238-8278-2F3BDFF78295}" dt="2024-06-23T16:30:53.724" v="1309" actId="478"/>
          <ac:spMkLst>
            <pc:docMk/>
            <pc:sldMk cId="2144647236" sldId="733"/>
            <ac:spMk id="8" creationId="{2694E4E7-1DB0-20AC-9A77-7080EBA62A62}"/>
          </ac:spMkLst>
        </pc:spChg>
        <pc:spChg chg="mod">
          <ac:chgData name="Yoel Kortick" userId="167978f5-7f40-4909-85d5-d4149554ad4e" providerId="ADAL" clId="{17D78392-7091-4238-8278-2F3BDFF78295}" dt="2024-06-26T06:11:52.593" v="3579"/>
          <ac:spMkLst>
            <pc:docMk/>
            <pc:sldMk cId="2144647236" sldId="733"/>
            <ac:spMk id="10" creationId="{4C5297D4-1A90-BA7E-1EA2-3486955EA032}"/>
          </ac:spMkLst>
        </pc:spChg>
        <pc:spChg chg="mod">
          <ac:chgData name="Yoel Kortick" userId="167978f5-7f40-4909-85d5-d4149554ad4e" providerId="ADAL" clId="{17D78392-7091-4238-8278-2F3BDFF78295}" dt="2024-06-23T16:31:19.343" v="1338" actId="14100"/>
          <ac:spMkLst>
            <pc:docMk/>
            <pc:sldMk cId="2144647236" sldId="733"/>
            <ac:spMk id="11" creationId="{1ACE3884-5DD3-4F86-13C6-FF34F1D35C8C}"/>
          </ac:spMkLst>
        </pc:spChg>
        <pc:spChg chg="del">
          <ac:chgData name="Yoel Kortick" userId="167978f5-7f40-4909-85d5-d4149554ad4e" providerId="ADAL" clId="{17D78392-7091-4238-8278-2F3BDFF78295}" dt="2024-06-23T16:30:54.784" v="1310" actId="478"/>
          <ac:spMkLst>
            <pc:docMk/>
            <pc:sldMk cId="2144647236" sldId="733"/>
            <ac:spMk id="14" creationId="{1943ED0A-4AE8-6418-E93C-2C988CC06A44}"/>
          </ac:spMkLst>
        </pc:spChg>
        <pc:picChg chg="add del">
          <ac:chgData name="Yoel Kortick" userId="167978f5-7f40-4909-85d5-d4149554ad4e" providerId="ADAL" clId="{17D78392-7091-4238-8278-2F3BDFF78295}" dt="2024-06-23T16:30:44.014" v="1307" actId="478"/>
          <ac:picMkLst>
            <pc:docMk/>
            <pc:sldMk cId="2144647236" sldId="733"/>
            <ac:picMk id="3" creationId="{C07CD7FC-3E22-A1AC-D255-ABE8A2CA890A}"/>
          </ac:picMkLst>
        </pc:picChg>
        <pc:picChg chg="add mod">
          <ac:chgData name="Yoel Kortick" userId="167978f5-7f40-4909-85d5-d4149554ad4e" providerId="ADAL" clId="{17D78392-7091-4238-8278-2F3BDFF78295}" dt="2024-06-23T16:31:23.224" v="1339" actId="208"/>
          <ac:picMkLst>
            <pc:docMk/>
            <pc:sldMk cId="2144647236" sldId="733"/>
            <ac:picMk id="5" creationId="{AAB4E4A3-261B-1D33-39CB-E9637669E960}"/>
          </ac:picMkLst>
        </pc:picChg>
        <pc:picChg chg="del">
          <ac:chgData name="Yoel Kortick" userId="167978f5-7f40-4909-85d5-d4149554ad4e" providerId="ADAL" clId="{17D78392-7091-4238-8278-2F3BDFF78295}" dt="2024-06-23T16:29:15.698" v="1125" actId="478"/>
          <ac:picMkLst>
            <pc:docMk/>
            <pc:sldMk cId="2144647236" sldId="733"/>
            <ac:picMk id="13" creationId="{7E3540A7-9AC8-5B4C-BC66-2B7F9323AEF5}"/>
          </ac:picMkLst>
        </pc:picChg>
      </pc:sldChg>
      <pc:sldChg chg="modSp add del mod">
        <pc:chgData name="Yoel Kortick" userId="167978f5-7f40-4909-85d5-d4149554ad4e" providerId="ADAL" clId="{17D78392-7091-4238-8278-2F3BDFF78295}" dt="2024-06-24T11:27:19.037" v="1892" actId="47"/>
        <pc:sldMkLst>
          <pc:docMk/>
          <pc:sldMk cId="3265055930" sldId="734"/>
        </pc:sldMkLst>
        <pc:spChg chg="mod">
          <ac:chgData name="Yoel Kortick" userId="167978f5-7f40-4909-85d5-d4149554ad4e" providerId="ADAL" clId="{17D78392-7091-4238-8278-2F3BDFF78295}" dt="2024-06-24T10:10:36.193" v="1355" actId="33524"/>
          <ac:spMkLst>
            <pc:docMk/>
            <pc:sldMk cId="3265055930" sldId="734"/>
            <ac:spMk id="11" creationId="{1ACE3884-5DD3-4F86-13C6-FF34F1D35C8C}"/>
          </ac:spMkLst>
        </pc:spChg>
      </pc:sldChg>
      <pc:sldChg chg="add del">
        <pc:chgData name="Yoel Kortick" userId="167978f5-7f40-4909-85d5-d4149554ad4e" providerId="ADAL" clId="{17D78392-7091-4238-8278-2F3BDFF78295}" dt="2024-06-24T10:10:01.322" v="1345" actId="2890"/>
        <pc:sldMkLst>
          <pc:docMk/>
          <pc:sldMk cId="4244873154" sldId="734"/>
        </pc:sldMkLst>
      </pc:sldChg>
      <pc:sldChg chg="modSp add mod">
        <pc:chgData name="Yoel Kortick" userId="167978f5-7f40-4909-85d5-d4149554ad4e" providerId="ADAL" clId="{17D78392-7091-4238-8278-2F3BDFF78295}" dt="2024-06-26T06:11:52.593" v="3579"/>
        <pc:sldMkLst>
          <pc:docMk/>
          <pc:sldMk cId="3160629959" sldId="735"/>
        </pc:sldMkLst>
        <pc:spChg chg="mod">
          <ac:chgData name="Yoel Kortick" userId="167978f5-7f40-4909-85d5-d4149554ad4e" providerId="ADAL" clId="{17D78392-7091-4238-8278-2F3BDFF78295}" dt="2024-06-26T06:11:52.593" v="3579"/>
          <ac:spMkLst>
            <pc:docMk/>
            <pc:sldMk cId="3160629959" sldId="735"/>
            <ac:spMk id="10" creationId="{4C5297D4-1A90-BA7E-1EA2-3486955EA032}"/>
          </ac:spMkLst>
        </pc:spChg>
        <pc:spChg chg="mod">
          <ac:chgData name="Yoel Kortick" userId="167978f5-7f40-4909-85d5-d4149554ad4e" providerId="ADAL" clId="{17D78392-7091-4238-8278-2F3BDFF78295}" dt="2024-06-24T11:20:11.839" v="1843" actId="20578"/>
          <ac:spMkLst>
            <pc:docMk/>
            <pc:sldMk cId="3160629959" sldId="735"/>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4139774847" sldId="736"/>
        </pc:sldMkLst>
        <pc:spChg chg="mod">
          <ac:chgData name="Yoel Kortick" userId="167978f5-7f40-4909-85d5-d4149554ad4e" providerId="ADAL" clId="{17D78392-7091-4238-8278-2F3BDFF78295}" dt="2024-06-26T06:11:52.593" v="3579"/>
          <ac:spMkLst>
            <pc:docMk/>
            <pc:sldMk cId="4139774847" sldId="736"/>
            <ac:spMk id="10" creationId="{4C5297D4-1A90-BA7E-1EA2-3486955EA032}"/>
          </ac:spMkLst>
        </pc:spChg>
        <pc:spChg chg="mod">
          <ac:chgData name="Yoel Kortick" userId="167978f5-7f40-4909-85d5-d4149554ad4e" providerId="ADAL" clId="{17D78392-7091-4238-8278-2F3BDFF78295}" dt="2024-06-24T11:24:27.043" v="1868" actId="108"/>
          <ac:spMkLst>
            <pc:docMk/>
            <pc:sldMk cId="4139774847" sldId="736"/>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01571980" sldId="737"/>
        </pc:sldMkLst>
        <pc:spChg chg="mod">
          <ac:chgData name="Yoel Kortick" userId="167978f5-7f40-4909-85d5-d4149554ad4e" providerId="ADAL" clId="{17D78392-7091-4238-8278-2F3BDFF78295}" dt="2024-06-26T06:11:52.593" v="3579"/>
          <ac:spMkLst>
            <pc:docMk/>
            <pc:sldMk cId="301571980" sldId="737"/>
            <ac:spMk id="10" creationId="{4C5297D4-1A90-BA7E-1EA2-3486955EA032}"/>
          </ac:spMkLst>
        </pc:spChg>
        <pc:spChg chg="mod">
          <ac:chgData name="Yoel Kortick" userId="167978f5-7f40-4909-85d5-d4149554ad4e" providerId="ADAL" clId="{17D78392-7091-4238-8278-2F3BDFF78295}" dt="2024-06-24T11:24:33.191" v="1871" actId="108"/>
          <ac:spMkLst>
            <pc:docMk/>
            <pc:sldMk cId="301571980" sldId="737"/>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554703128" sldId="738"/>
        </pc:sldMkLst>
        <pc:spChg chg="mod">
          <ac:chgData name="Yoel Kortick" userId="167978f5-7f40-4909-85d5-d4149554ad4e" providerId="ADAL" clId="{17D78392-7091-4238-8278-2F3BDFF78295}" dt="2024-06-26T06:11:52.593" v="3579"/>
          <ac:spMkLst>
            <pc:docMk/>
            <pc:sldMk cId="3554703128" sldId="738"/>
            <ac:spMk id="10" creationId="{4C5297D4-1A90-BA7E-1EA2-3486955EA032}"/>
          </ac:spMkLst>
        </pc:spChg>
        <pc:spChg chg="mod">
          <ac:chgData name="Yoel Kortick" userId="167978f5-7f40-4909-85d5-d4149554ad4e" providerId="ADAL" clId="{17D78392-7091-4238-8278-2F3BDFF78295}" dt="2024-06-24T11:24:37.254" v="1873" actId="108"/>
          <ac:spMkLst>
            <pc:docMk/>
            <pc:sldMk cId="3554703128" sldId="738"/>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2001287940" sldId="739"/>
        </pc:sldMkLst>
        <pc:spChg chg="mod">
          <ac:chgData name="Yoel Kortick" userId="167978f5-7f40-4909-85d5-d4149554ad4e" providerId="ADAL" clId="{17D78392-7091-4238-8278-2F3BDFF78295}" dt="2024-06-26T06:11:52.593" v="3579"/>
          <ac:spMkLst>
            <pc:docMk/>
            <pc:sldMk cId="2001287940" sldId="739"/>
            <ac:spMk id="10" creationId="{4C5297D4-1A90-BA7E-1EA2-3486955EA032}"/>
          </ac:spMkLst>
        </pc:spChg>
        <pc:spChg chg="mod">
          <ac:chgData name="Yoel Kortick" userId="167978f5-7f40-4909-85d5-d4149554ad4e" providerId="ADAL" clId="{17D78392-7091-4238-8278-2F3BDFF78295}" dt="2024-06-26T13:39:04.591" v="9287"/>
          <ac:spMkLst>
            <pc:docMk/>
            <pc:sldMk cId="2001287940" sldId="739"/>
            <ac:spMk id="11" creationId="{1ACE3884-5DD3-4F86-13C6-FF34F1D35C8C}"/>
          </ac:spMkLst>
        </pc:spChg>
      </pc:sldChg>
      <pc:sldChg chg="modSp add mod">
        <pc:chgData name="Yoel Kortick" userId="167978f5-7f40-4909-85d5-d4149554ad4e" providerId="ADAL" clId="{17D78392-7091-4238-8278-2F3BDFF78295}" dt="2024-06-27T04:16:21.462" v="13073"/>
        <pc:sldMkLst>
          <pc:docMk/>
          <pc:sldMk cId="4191286983" sldId="740"/>
        </pc:sldMkLst>
        <pc:spChg chg="mod">
          <ac:chgData name="Yoel Kortick" userId="167978f5-7f40-4909-85d5-d4149554ad4e" providerId="ADAL" clId="{17D78392-7091-4238-8278-2F3BDFF78295}" dt="2024-06-26T06:11:52.593" v="3579"/>
          <ac:spMkLst>
            <pc:docMk/>
            <pc:sldMk cId="4191286983" sldId="740"/>
            <ac:spMk id="10" creationId="{4C5297D4-1A90-BA7E-1EA2-3486955EA032}"/>
          </ac:spMkLst>
        </pc:spChg>
        <pc:spChg chg="mod">
          <ac:chgData name="Yoel Kortick" userId="167978f5-7f40-4909-85d5-d4149554ad4e" providerId="ADAL" clId="{17D78392-7091-4238-8278-2F3BDFF78295}" dt="2024-06-27T04:16:21.462" v="13073"/>
          <ac:spMkLst>
            <pc:docMk/>
            <pc:sldMk cId="4191286983" sldId="740"/>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24569385" sldId="741"/>
        </pc:sldMkLst>
        <pc:spChg chg="mod">
          <ac:chgData name="Yoel Kortick" userId="167978f5-7f40-4909-85d5-d4149554ad4e" providerId="ADAL" clId="{17D78392-7091-4238-8278-2F3BDFF78295}" dt="2024-06-26T06:11:52.593" v="3579"/>
          <ac:spMkLst>
            <pc:docMk/>
            <pc:sldMk cId="324569385" sldId="741"/>
            <ac:spMk id="10" creationId="{4C5297D4-1A90-BA7E-1EA2-3486955EA032}"/>
          </ac:spMkLst>
        </pc:spChg>
        <pc:spChg chg="mod">
          <ac:chgData name="Yoel Kortick" userId="167978f5-7f40-4909-85d5-d4149554ad4e" providerId="ADAL" clId="{17D78392-7091-4238-8278-2F3BDFF78295}" dt="2024-06-24T11:25:01.356" v="1883" actId="108"/>
          <ac:spMkLst>
            <pc:docMk/>
            <pc:sldMk cId="324569385" sldId="741"/>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2250417855" sldId="742"/>
        </pc:sldMkLst>
        <pc:spChg chg="mod">
          <ac:chgData name="Yoel Kortick" userId="167978f5-7f40-4909-85d5-d4149554ad4e" providerId="ADAL" clId="{17D78392-7091-4238-8278-2F3BDFF78295}" dt="2024-06-26T06:11:52.593" v="3579"/>
          <ac:spMkLst>
            <pc:docMk/>
            <pc:sldMk cId="2250417855" sldId="742"/>
            <ac:spMk id="10" creationId="{4C5297D4-1A90-BA7E-1EA2-3486955EA032}"/>
          </ac:spMkLst>
        </pc:spChg>
        <pc:spChg chg="mod">
          <ac:chgData name="Yoel Kortick" userId="167978f5-7f40-4909-85d5-d4149554ad4e" providerId="ADAL" clId="{17D78392-7091-4238-8278-2F3BDFF78295}" dt="2024-06-24T11:25:05.873" v="1885" actId="108"/>
          <ac:spMkLst>
            <pc:docMk/>
            <pc:sldMk cId="2250417855" sldId="742"/>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6338821" sldId="743"/>
        </pc:sldMkLst>
        <pc:spChg chg="mod">
          <ac:chgData name="Yoel Kortick" userId="167978f5-7f40-4909-85d5-d4149554ad4e" providerId="ADAL" clId="{17D78392-7091-4238-8278-2F3BDFF78295}" dt="2024-06-26T06:11:52.593" v="3579"/>
          <ac:spMkLst>
            <pc:docMk/>
            <pc:sldMk cId="6338821" sldId="743"/>
            <ac:spMk id="10" creationId="{4C5297D4-1A90-BA7E-1EA2-3486955EA032}"/>
          </ac:spMkLst>
        </pc:spChg>
        <pc:spChg chg="mod">
          <ac:chgData name="Yoel Kortick" userId="167978f5-7f40-4909-85d5-d4149554ad4e" providerId="ADAL" clId="{17D78392-7091-4238-8278-2F3BDFF78295}" dt="2024-06-26T13:39:04.591" v="9287"/>
          <ac:spMkLst>
            <pc:docMk/>
            <pc:sldMk cId="6338821" sldId="743"/>
            <ac:spMk id="11" creationId="{1ACE3884-5DD3-4F86-13C6-FF34F1D35C8C}"/>
          </ac:spMkLst>
        </pc:spChg>
      </pc:sldChg>
      <pc:sldChg chg="modSp add del mod">
        <pc:chgData name="Yoel Kortick" userId="167978f5-7f40-4909-85d5-d4149554ad4e" providerId="ADAL" clId="{17D78392-7091-4238-8278-2F3BDFF78295}" dt="2024-06-24T10:53:04.559" v="1573" actId="47"/>
        <pc:sldMkLst>
          <pc:docMk/>
          <pc:sldMk cId="190421016" sldId="744"/>
        </pc:sldMkLst>
        <pc:spChg chg="mod">
          <ac:chgData name="Yoel Kortick" userId="167978f5-7f40-4909-85d5-d4149554ad4e" providerId="ADAL" clId="{17D78392-7091-4238-8278-2F3BDFF78295}" dt="2024-06-24T10:42:48.437" v="1552" actId="13926"/>
          <ac:spMkLst>
            <pc:docMk/>
            <pc:sldMk cId="190421016" sldId="744"/>
            <ac:spMk id="11" creationId="{1ACE3884-5DD3-4F86-13C6-FF34F1D35C8C}"/>
          </ac:spMkLst>
        </pc:spChg>
      </pc:sldChg>
      <pc:sldChg chg="addSp delSp modSp add mod">
        <pc:chgData name="Yoel Kortick" userId="167978f5-7f40-4909-85d5-d4149554ad4e" providerId="ADAL" clId="{17D78392-7091-4238-8278-2F3BDFF78295}" dt="2024-06-27T01:36:14.639" v="11629" actId="313"/>
        <pc:sldMkLst>
          <pc:docMk/>
          <pc:sldMk cId="255888119" sldId="744"/>
        </pc:sldMkLst>
        <pc:spChg chg="mod">
          <ac:chgData name="Yoel Kortick" userId="167978f5-7f40-4909-85d5-d4149554ad4e" providerId="ADAL" clId="{17D78392-7091-4238-8278-2F3BDFF78295}" dt="2024-06-26T06:11:52.593" v="3579"/>
          <ac:spMkLst>
            <pc:docMk/>
            <pc:sldMk cId="255888119" sldId="744"/>
            <ac:spMk id="10" creationId="{4C5297D4-1A90-BA7E-1EA2-3486955EA032}"/>
          </ac:spMkLst>
        </pc:spChg>
        <pc:spChg chg="mod">
          <ac:chgData name="Yoel Kortick" userId="167978f5-7f40-4909-85d5-d4149554ad4e" providerId="ADAL" clId="{17D78392-7091-4238-8278-2F3BDFF78295}" dt="2024-06-27T01:36:14.639" v="11629" actId="313"/>
          <ac:spMkLst>
            <pc:docMk/>
            <pc:sldMk cId="255888119" sldId="744"/>
            <ac:spMk id="11" creationId="{1ACE3884-5DD3-4F86-13C6-FF34F1D35C8C}"/>
          </ac:spMkLst>
        </pc:spChg>
        <pc:picChg chg="add del">
          <ac:chgData name="Yoel Kortick" userId="167978f5-7f40-4909-85d5-d4149554ad4e" providerId="ADAL" clId="{17D78392-7091-4238-8278-2F3BDFF78295}" dt="2024-06-24T11:00:38.823" v="1640" actId="22"/>
          <ac:picMkLst>
            <pc:docMk/>
            <pc:sldMk cId="255888119" sldId="744"/>
            <ac:picMk id="3" creationId="{FEFFB16E-2B01-382B-5424-CFED2D85052B}"/>
          </ac:picMkLst>
        </pc:picChg>
      </pc:sldChg>
      <pc:sldChg chg="modSp add mod">
        <pc:chgData name="Yoel Kortick" userId="167978f5-7f40-4909-85d5-d4149554ad4e" providerId="ADAL" clId="{17D78392-7091-4238-8278-2F3BDFF78295}" dt="2024-06-26T06:11:52.593" v="3579"/>
        <pc:sldMkLst>
          <pc:docMk/>
          <pc:sldMk cId="1201906778" sldId="745"/>
        </pc:sldMkLst>
        <pc:spChg chg="mod">
          <ac:chgData name="Yoel Kortick" userId="167978f5-7f40-4909-85d5-d4149554ad4e" providerId="ADAL" clId="{17D78392-7091-4238-8278-2F3BDFF78295}" dt="2024-06-26T06:11:52.593" v="3579"/>
          <ac:spMkLst>
            <pc:docMk/>
            <pc:sldMk cId="1201906778" sldId="745"/>
            <ac:spMk id="10" creationId="{4C5297D4-1A90-BA7E-1EA2-3486955EA032}"/>
          </ac:spMkLst>
        </pc:spChg>
        <pc:spChg chg="mod">
          <ac:chgData name="Yoel Kortick" userId="167978f5-7f40-4909-85d5-d4149554ad4e" providerId="ADAL" clId="{17D78392-7091-4238-8278-2F3BDFF78295}" dt="2024-06-24T11:24:04.415" v="1865" actId="20577"/>
          <ac:spMkLst>
            <pc:docMk/>
            <pc:sldMk cId="1201906778" sldId="745"/>
            <ac:spMk id="11" creationId="{1ACE3884-5DD3-4F86-13C6-FF34F1D35C8C}"/>
          </ac:spMkLst>
        </pc:spChg>
      </pc:sldChg>
      <pc:sldChg chg="addSp delSp modSp add del mod">
        <pc:chgData name="Yoel Kortick" userId="167978f5-7f40-4909-85d5-d4149554ad4e" providerId="ADAL" clId="{17D78392-7091-4238-8278-2F3BDFF78295}" dt="2024-06-24T10:53:05.781" v="1574" actId="47"/>
        <pc:sldMkLst>
          <pc:docMk/>
          <pc:sldMk cId="3720860381" sldId="745"/>
        </pc:sldMkLst>
        <pc:spChg chg="add del mod">
          <ac:chgData name="Yoel Kortick" userId="167978f5-7f40-4909-85d5-d4149554ad4e" providerId="ADAL" clId="{17D78392-7091-4238-8278-2F3BDFF78295}" dt="2024-06-24T10:26:34.770" v="1550" actId="478"/>
          <ac:spMkLst>
            <pc:docMk/>
            <pc:sldMk cId="3720860381" sldId="745"/>
            <ac:spMk id="3" creationId="{B01FF1D7-3926-76D1-509B-C40DBCDD266D}"/>
          </ac:spMkLst>
        </pc:spChg>
        <pc:spChg chg="del">
          <ac:chgData name="Yoel Kortick" userId="167978f5-7f40-4909-85d5-d4149554ad4e" providerId="ADAL" clId="{17D78392-7091-4238-8278-2F3BDFF78295}" dt="2024-06-24T10:26:33.728" v="1549" actId="478"/>
          <ac:spMkLst>
            <pc:docMk/>
            <pc:sldMk cId="3720860381" sldId="745"/>
            <ac:spMk id="11" creationId="{1ACE3884-5DD3-4F86-13C6-FF34F1D35C8C}"/>
          </ac:spMkLst>
        </pc:spChg>
      </pc:sldChg>
      <pc:sldChg chg="modSp add del mod">
        <pc:chgData name="Yoel Kortick" userId="167978f5-7f40-4909-85d5-d4149554ad4e" providerId="ADAL" clId="{17D78392-7091-4238-8278-2F3BDFF78295}" dt="2024-06-24T10:53:06.516" v="1575" actId="47"/>
        <pc:sldMkLst>
          <pc:docMk/>
          <pc:sldMk cId="2994929986" sldId="746"/>
        </pc:sldMkLst>
        <pc:spChg chg="mod">
          <ac:chgData name="Yoel Kortick" userId="167978f5-7f40-4909-85d5-d4149554ad4e" providerId="ADAL" clId="{17D78392-7091-4238-8278-2F3BDFF78295}" dt="2024-06-24T10:26:39.499" v="1551"/>
          <ac:spMkLst>
            <pc:docMk/>
            <pc:sldMk cId="2994929986" sldId="746"/>
            <ac:spMk id="11" creationId="{1ACE3884-5DD3-4F86-13C6-FF34F1D35C8C}"/>
          </ac:spMkLst>
        </pc:spChg>
      </pc:sldChg>
      <pc:sldChg chg="modSp add mod setBg">
        <pc:chgData name="Yoel Kortick" userId="167978f5-7f40-4909-85d5-d4149554ad4e" providerId="ADAL" clId="{17D78392-7091-4238-8278-2F3BDFF78295}" dt="2024-06-24T11:29:17.043" v="1899" actId="313"/>
        <pc:sldMkLst>
          <pc:docMk/>
          <pc:sldMk cId="3942690071" sldId="746"/>
        </pc:sldMkLst>
        <pc:spChg chg="mod">
          <ac:chgData name="Yoel Kortick" userId="167978f5-7f40-4909-85d5-d4149554ad4e" providerId="ADAL" clId="{17D78392-7091-4238-8278-2F3BDFF78295}" dt="2024-06-24T11:29:17.043" v="1899" actId="313"/>
          <ac:spMkLst>
            <pc:docMk/>
            <pc:sldMk cId="3942690071" sldId="746"/>
            <ac:spMk id="13" creationId="{F4F9CE6C-EB7E-DBFE-C77E-B97A93A03817}"/>
          </ac:spMkLst>
        </pc:spChg>
      </pc:sldChg>
      <pc:sldChg chg="delSp modSp add mod setBg">
        <pc:chgData name="Yoel Kortick" userId="167978f5-7f40-4909-85d5-d4149554ad4e" providerId="ADAL" clId="{17D78392-7091-4238-8278-2F3BDFF78295}" dt="2024-06-27T04:16:21.462" v="13073"/>
        <pc:sldMkLst>
          <pc:docMk/>
          <pc:sldMk cId="3537061899" sldId="747"/>
        </pc:sldMkLst>
        <pc:spChg chg="mod">
          <ac:chgData name="Yoel Kortick" userId="167978f5-7f40-4909-85d5-d4149554ad4e" providerId="ADAL" clId="{17D78392-7091-4238-8278-2F3BDFF78295}" dt="2024-06-24T11:29:25.629" v="1902"/>
          <ac:spMkLst>
            <pc:docMk/>
            <pc:sldMk cId="3537061899" sldId="747"/>
            <ac:spMk id="10" creationId="{4C5297D4-1A90-BA7E-1EA2-3486955EA032}"/>
          </ac:spMkLst>
        </pc:spChg>
        <pc:spChg chg="mod">
          <ac:chgData name="Yoel Kortick" userId="167978f5-7f40-4909-85d5-d4149554ad4e" providerId="ADAL" clId="{17D78392-7091-4238-8278-2F3BDFF78295}" dt="2024-06-27T04:16:21.462" v="13073"/>
          <ac:spMkLst>
            <pc:docMk/>
            <pc:sldMk cId="3537061899" sldId="747"/>
            <ac:spMk id="11" creationId="{1ACE3884-5DD3-4F86-13C6-FF34F1D35C8C}"/>
          </ac:spMkLst>
        </pc:spChg>
        <pc:picChg chg="del">
          <ac:chgData name="Yoel Kortick" userId="167978f5-7f40-4909-85d5-d4149554ad4e" providerId="ADAL" clId="{17D78392-7091-4238-8278-2F3BDFF78295}" dt="2024-06-24T11:29:36.611" v="1903" actId="478"/>
          <ac:picMkLst>
            <pc:docMk/>
            <pc:sldMk cId="3537061899" sldId="747"/>
            <ac:picMk id="4" creationId="{D8127B7E-E387-F84D-5873-963B236C4BB5}"/>
          </ac:picMkLst>
        </pc:picChg>
      </pc:sldChg>
      <pc:sldChg chg="addSp modSp add mod">
        <pc:chgData name="Yoel Kortick" userId="167978f5-7f40-4909-85d5-d4149554ad4e" providerId="ADAL" clId="{17D78392-7091-4238-8278-2F3BDFF78295}" dt="2024-06-27T04:16:21.462" v="13073"/>
        <pc:sldMkLst>
          <pc:docMk/>
          <pc:sldMk cId="2674239236" sldId="748"/>
        </pc:sldMkLst>
        <pc:spChg chg="add">
          <ac:chgData name="Yoel Kortick" userId="167978f5-7f40-4909-85d5-d4149554ad4e" providerId="ADAL" clId="{17D78392-7091-4238-8278-2F3BDFF78295}" dt="2024-06-24T13:24:41.071" v="2093" actId="11529"/>
          <ac:spMkLst>
            <pc:docMk/>
            <pc:sldMk cId="2674239236" sldId="748"/>
            <ac:spMk id="4" creationId="{BF7BD010-F0B7-BBCE-1789-E6D706B68383}"/>
          </ac:spMkLst>
        </pc:spChg>
        <pc:spChg chg="add">
          <ac:chgData name="Yoel Kortick" userId="167978f5-7f40-4909-85d5-d4149554ad4e" providerId="ADAL" clId="{17D78392-7091-4238-8278-2F3BDFF78295}" dt="2024-06-24T13:24:50.521" v="2094" actId="11529"/>
          <ac:spMkLst>
            <pc:docMk/>
            <pc:sldMk cId="2674239236" sldId="748"/>
            <ac:spMk id="5" creationId="{4BCF160E-FFD7-1946-0101-159D88333E8A}"/>
          </ac:spMkLst>
        </pc:spChg>
        <pc:spChg chg="mod">
          <ac:chgData name="Yoel Kortick" userId="167978f5-7f40-4909-85d5-d4149554ad4e" providerId="ADAL" clId="{17D78392-7091-4238-8278-2F3BDFF78295}" dt="2024-06-27T04:16:21.462" v="13073"/>
          <ac:spMkLst>
            <pc:docMk/>
            <pc:sldMk cId="2674239236" sldId="748"/>
            <ac:spMk id="11" creationId="{1ACE3884-5DD3-4F86-13C6-FF34F1D35C8C}"/>
          </ac:spMkLst>
        </pc:spChg>
        <pc:picChg chg="add mod">
          <ac:chgData name="Yoel Kortick" userId="167978f5-7f40-4909-85d5-d4149554ad4e" providerId="ADAL" clId="{17D78392-7091-4238-8278-2F3BDFF78295}" dt="2024-06-24T13:24:34.353" v="2092" actId="208"/>
          <ac:picMkLst>
            <pc:docMk/>
            <pc:sldMk cId="2674239236" sldId="748"/>
            <ac:picMk id="3" creationId="{E8C978AB-BEA5-8F0E-D1FD-3C5C6FF7F1BF}"/>
          </ac:picMkLst>
        </pc:picChg>
      </pc:sldChg>
      <pc:sldChg chg="addSp delSp modSp add mod">
        <pc:chgData name="Yoel Kortick" userId="167978f5-7f40-4909-85d5-d4149554ad4e" providerId="ADAL" clId="{17D78392-7091-4238-8278-2F3BDFF78295}" dt="2024-06-27T04:16:21.462" v="13073"/>
        <pc:sldMkLst>
          <pc:docMk/>
          <pc:sldMk cId="3846019292" sldId="749"/>
        </pc:sldMkLst>
        <pc:spChg chg="mod">
          <ac:chgData name="Yoel Kortick" userId="167978f5-7f40-4909-85d5-d4149554ad4e" providerId="ADAL" clId="{17D78392-7091-4238-8278-2F3BDFF78295}" dt="2024-06-24T13:26:40.385" v="2129" actId="14100"/>
          <ac:spMkLst>
            <pc:docMk/>
            <pc:sldMk cId="3846019292" sldId="749"/>
            <ac:spMk id="4" creationId="{BF7BD010-F0B7-BBCE-1789-E6D706B68383}"/>
          </ac:spMkLst>
        </pc:spChg>
        <pc:spChg chg="del">
          <ac:chgData name="Yoel Kortick" userId="167978f5-7f40-4909-85d5-d4149554ad4e" providerId="ADAL" clId="{17D78392-7091-4238-8278-2F3BDFF78295}" dt="2024-06-24T13:26:42.908" v="2130" actId="478"/>
          <ac:spMkLst>
            <pc:docMk/>
            <pc:sldMk cId="3846019292" sldId="749"/>
            <ac:spMk id="5" creationId="{4BCF160E-FFD7-1946-0101-159D88333E8A}"/>
          </ac:spMkLst>
        </pc:spChg>
        <pc:spChg chg="mod">
          <ac:chgData name="Yoel Kortick" userId="167978f5-7f40-4909-85d5-d4149554ad4e" providerId="ADAL" clId="{17D78392-7091-4238-8278-2F3BDFF78295}" dt="2024-06-27T04:16:21.462" v="13073"/>
          <ac:spMkLst>
            <pc:docMk/>
            <pc:sldMk cId="3846019292" sldId="749"/>
            <ac:spMk id="11" creationId="{1ACE3884-5DD3-4F86-13C6-FF34F1D35C8C}"/>
          </ac:spMkLst>
        </pc:spChg>
        <pc:picChg chg="del">
          <ac:chgData name="Yoel Kortick" userId="167978f5-7f40-4909-85d5-d4149554ad4e" providerId="ADAL" clId="{17D78392-7091-4238-8278-2F3BDFF78295}" dt="2024-06-24T13:26:29.420" v="2110" actId="478"/>
          <ac:picMkLst>
            <pc:docMk/>
            <pc:sldMk cId="3846019292" sldId="749"/>
            <ac:picMk id="3" creationId="{E8C978AB-BEA5-8F0E-D1FD-3C5C6FF7F1BF}"/>
          </ac:picMkLst>
        </pc:picChg>
        <pc:picChg chg="add mod ord">
          <ac:chgData name="Yoel Kortick" userId="167978f5-7f40-4909-85d5-d4149554ad4e" providerId="ADAL" clId="{17D78392-7091-4238-8278-2F3BDFF78295}" dt="2024-06-24T13:26:44.776" v="2131" actId="208"/>
          <ac:picMkLst>
            <pc:docMk/>
            <pc:sldMk cId="3846019292" sldId="749"/>
            <ac:picMk id="6" creationId="{FAD3899A-6DAA-DFBA-D3FC-7E56490144ED}"/>
          </ac:picMkLst>
        </pc:picChg>
      </pc:sldChg>
      <pc:sldChg chg="addSp delSp modSp add mod">
        <pc:chgData name="Yoel Kortick" userId="167978f5-7f40-4909-85d5-d4149554ad4e" providerId="ADAL" clId="{17D78392-7091-4238-8278-2F3BDFF78295}" dt="2024-06-27T02:10:25.690" v="12940" actId="20577"/>
        <pc:sldMkLst>
          <pc:docMk/>
          <pc:sldMk cId="366716376" sldId="750"/>
        </pc:sldMkLst>
        <pc:spChg chg="del">
          <ac:chgData name="Yoel Kortick" userId="167978f5-7f40-4909-85d5-d4149554ad4e" providerId="ADAL" clId="{17D78392-7091-4238-8278-2F3BDFF78295}" dt="2024-06-24T13:27:44.086" v="2206" actId="478"/>
          <ac:spMkLst>
            <pc:docMk/>
            <pc:sldMk cId="366716376" sldId="750"/>
            <ac:spMk id="4" creationId="{BF7BD010-F0B7-BBCE-1789-E6D706B68383}"/>
          </ac:spMkLst>
        </pc:spChg>
        <pc:spChg chg="mod">
          <ac:chgData name="Yoel Kortick" userId="167978f5-7f40-4909-85d5-d4149554ad4e" providerId="ADAL" clId="{17D78392-7091-4238-8278-2F3BDFF78295}" dt="2024-06-27T02:10:25.690" v="12940" actId="20577"/>
          <ac:spMkLst>
            <pc:docMk/>
            <pc:sldMk cId="366716376" sldId="750"/>
            <ac:spMk id="11" creationId="{1ACE3884-5DD3-4F86-13C6-FF34F1D35C8C}"/>
          </ac:spMkLst>
        </pc:spChg>
        <pc:picChg chg="add mod">
          <ac:chgData name="Yoel Kortick" userId="167978f5-7f40-4909-85d5-d4149554ad4e" providerId="ADAL" clId="{17D78392-7091-4238-8278-2F3BDFF78295}" dt="2024-06-24T13:28:29.327" v="2209" actId="208"/>
          <ac:picMkLst>
            <pc:docMk/>
            <pc:sldMk cId="366716376" sldId="750"/>
            <ac:picMk id="3" creationId="{C5A53409-9F5D-3E4F-29AB-19D119F8565F}"/>
          </ac:picMkLst>
        </pc:picChg>
        <pc:picChg chg="del">
          <ac:chgData name="Yoel Kortick" userId="167978f5-7f40-4909-85d5-d4149554ad4e" providerId="ADAL" clId="{17D78392-7091-4238-8278-2F3BDFF78295}" dt="2024-06-24T13:27:40.947" v="2204" actId="478"/>
          <ac:picMkLst>
            <pc:docMk/>
            <pc:sldMk cId="366716376" sldId="750"/>
            <ac:picMk id="6" creationId="{FAD3899A-6DAA-DFBA-D3FC-7E56490144ED}"/>
          </ac:picMkLst>
        </pc:picChg>
      </pc:sldChg>
      <pc:sldChg chg="addSp delSp modSp add mod">
        <pc:chgData name="Yoel Kortick" userId="167978f5-7f40-4909-85d5-d4149554ad4e" providerId="ADAL" clId="{17D78392-7091-4238-8278-2F3BDFF78295}" dt="2024-06-24T13:30:45.421" v="2219" actId="11529"/>
        <pc:sldMkLst>
          <pc:docMk/>
          <pc:sldMk cId="4224374813" sldId="751"/>
        </pc:sldMkLst>
        <pc:spChg chg="add">
          <ac:chgData name="Yoel Kortick" userId="167978f5-7f40-4909-85d5-d4149554ad4e" providerId="ADAL" clId="{17D78392-7091-4238-8278-2F3BDFF78295}" dt="2024-06-24T13:30:45.421" v="2219" actId="11529"/>
          <ac:spMkLst>
            <pc:docMk/>
            <pc:sldMk cId="4224374813" sldId="751"/>
            <ac:spMk id="5" creationId="{48FB1426-258E-B7AB-0D32-0E2C5CB7DD0D}"/>
          </ac:spMkLst>
        </pc:spChg>
        <pc:spChg chg="mod">
          <ac:chgData name="Yoel Kortick" userId="167978f5-7f40-4909-85d5-d4149554ad4e" providerId="ADAL" clId="{17D78392-7091-4238-8278-2F3BDFF78295}" dt="2024-06-24T13:28:56.289" v="2213"/>
          <ac:spMkLst>
            <pc:docMk/>
            <pc:sldMk cId="4224374813" sldId="751"/>
            <ac:spMk id="11" creationId="{1ACE3884-5DD3-4F86-13C6-FF34F1D35C8C}"/>
          </ac:spMkLst>
        </pc:spChg>
        <pc:picChg chg="del">
          <ac:chgData name="Yoel Kortick" userId="167978f5-7f40-4909-85d5-d4149554ad4e" providerId="ADAL" clId="{17D78392-7091-4238-8278-2F3BDFF78295}" dt="2024-06-24T13:30:30.870" v="2214" actId="478"/>
          <ac:picMkLst>
            <pc:docMk/>
            <pc:sldMk cId="4224374813" sldId="751"/>
            <ac:picMk id="3" creationId="{C5A53409-9F5D-3E4F-29AB-19D119F8565F}"/>
          </ac:picMkLst>
        </pc:picChg>
        <pc:picChg chg="add mod">
          <ac:chgData name="Yoel Kortick" userId="167978f5-7f40-4909-85d5-d4149554ad4e" providerId="ADAL" clId="{17D78392-7091-4238-8278-2F3BDFF78295}" dt="2024-06-24T13:30:38.538" v="2218" actId="208"/>
          <ac:picMkLst>
            <pc:docMk/>
            <pc:sldMk cId="4224374813" sldId="751"/>
            <ac:picMk id="4" creationId="{9D8C850B-88F1-C3B5-52B6-4814AB68DADB}"/>
          </ac:picMkLst>
        </pc:picChg>
      </pc:sldChg>
      <pc:sldChg chg="addSp modSp add mod">
        <pc:chgData name="Yoel Kortick" userId="167978f5-7f40-4909-85d5-d4149554ad4e" providerId="ADAL" clId="{17D78392-7091-4238-8278-2F3BDFF78295}" dt="2024-06-27T04:16:21.462" v="13073"/>
        <pc:sldMkLst>
          <pc:docMk/>
          <pc:sldMk cId="2832285688" sldId="752"/>
        </pc:sldMkLst>
        <pc:spChg chg="add mod">
          <ac:chgData name="Yoel Kortick" userId="167978f5-7f40-4909-85d5-d4149554ad4e" providerId="ADAL" clId="{17D78392-7091-4238-8278-2F3BDFF78295}" dt="2024-06-24T13:32:18.871" v="2365" actId="1035"/>
          <ac:spMkLst>
            <pc:docMk/>
            <pc:sldMk cId="2832285688" sldId="752"/>
            <ac:spMk id="2" creationId="{890E62E5-A4D9-8DA2-48CA-F339EEDB1EEB}"/>
          </ac:spMkLst>
        </pc:spChg>
        <pc:spChg chg="mod">
          <ac:chgData name="Yoel Kortick" userId="167978f5-7f40-4909-85d5-d4149554ad4e" providerId="ADAL" clId="{17D78392-7091-4238-8278-2F3BDFF78295}" dt="2024-06-27T04:16:21.462" v="13073"/>
          <ac:spMkLst>
            <pc:docMk/>
            <pc:sldMk cId="2832285688" sldId="752"/>
            <ac:spMk id="11" creationId="{1ACE3884-5DD3-4F86-13C6-FF34F1D35C8C}"/>
          </ac:spMkLst>
        </pc:spChg>
      </pc:sldChg>
      <pc:sldChg chg="addSp delSp modSp add mod">
        <pc:chgData name="Yoel Kortick" userId="167978f5-7f40-4909-85d5-d4149554ad4e" providerId="ADAL" clId="{17D78392-7091-4238-8278-2F3BDFF78295}" dt="2024-06-27T02:11:08.143" v="12960" actId="20577"/>
        <pc:sldMkLst>
          <pc:docMk/>
          <pc:sldMk cId="276404225" sldId="753"/>
        </pc:sldMkLst>
        <pc:spChg chg="del">
          <ac:chgData name="Yoel Kortick" userId="167978f5-7f40-4909-85d5-d4149554ad4e" providerId="ADAL" clId="{17D78392-7091-4238-8278-2F3BDFF78295}" dt="2024-06-24T13:33:50.231" v="2480" actId="478"/>
          <ac:spMkLst>
            <pc:docMk/>
            <pc:sldMk cId="276404225" sldId="753"/>
            <ac:spMk id="2" creationId="{890E62E5-A4D9-8DA2-48CA-F339EEDB1EEB}"/>
          </ac:spMkLst>
        </pc:spChg>
        <pc:spChg chg="del">
          <ac:chgData name="Yoel Kortick" userId="167978f5-7f40-4909-85d5-d4149554ad4e" providerId="ADAL" clId="{17D78392-7091-4238-8278-2F3BDFF78295}" dt="2024-06-24T13:33:44.948" v="2479" actId="478"/>
          <ac:spMkLst>
            <pc:docMk/>
            <pc:sldMk cId="276404225" sldId="753"/>
            <ac:spMk id="5" creationId="{48FB1426-258E-B7AB-0D32-0E2C5CB7DD0D}"/>
          </ac:spMkLst>
        </pc:spChg>
        <pc:spChg chg="add">
          <ac:chgData name="Yoel Kortick" userId="167978f5-7f40-4909-85d5-d4149554ad4e" providerId="ADAL" clId="{17D78392-7091-4238-8278-2F3BDFF78295}" dt="2024-06-24T13:32:45.680" v="2403" actId="11529"/>
          <ac:spMkLst>
            <pc:docMk/>
            <pc:sldMk cId="276404225" sldId="753"/>
            <ac:spMk id="7" creationId="{F1D50CA3-5E0B-75F5-1A5E-E80D9B4A8828}"/>
          </ac:spMkLst>
        </pc:spChg>
        <pc:spChg chg="mod">
          <ac:chgData name="Yoel Kortick" userId="167978f5-7f40-4909-85d5-d4149554ad4e" providerId="ADAL" clId="{17D78392-7091-4238-8278-2F3BDFF78295}" dt="2024-06-27T02:11:08.143" v="12960" actId="20577"/>
          <ac:spMkLst>
            <pc:docMk/>
            <pc:sldMk cId="276404225" sldId="753"/>
            <ac:spMk id="11" creationId="{1ACE3884-5DD3-4F86-13C6-FF34F1D35C8C}"/>
          </ac:spMkLst>
        </pc:spChg>
        <pc:picChg chg="del">
          <ac:chgData name="Yoel Kortick" userId="167978f5-7f40-4909-85d5-d4149554ad4e" providerId="ADAL" clId="{17D78392-7091-4238-8278-2F3BDFF78295}" dt="2024-06-24T13:32:24.162" v="2367" actId="478"/>
          <ac:picMkLst>
            <pc:docMk/>
            <pc:sldMk cId="276404225" sldId="753"/>
            <ac:picMk id="4" creationId="{9D8C850B-88F1-C3B5-52B6-4814AB68DADB}"/>
          </ac:picMkLst>
        </pc:picChg>
        <pc:picChg chg="add mod ord">
          <ac:chgData name="Yoel Kortick" userId="167978f5-7f40-4909-85d5-d4149554ad4e" providerId="ADAL" clId="{17D78392-7091-4238-8278-2F3BDFF78295}" dt="2024-06-24T13:33:42.516" v="2478" actId="167"/>
          <ac:picMkLst>
            <pc:docMk/>
            <pc:sldMk cId="276404225" sldId="753"/>
            <ac:picMk id="6" creationId="{5DB94D77-B7FF-69EF-B3C6-AEF6438D69A9}"/>
          </ac:picMkLst>
        </pc:picChg>
      </pc:sldChg>
      <pc:sldChg chg="addSp delSp modSp add mod">
        <pc:chgData name="Yoel Kortick" userId="167978f5-7f40-4909-85d5-d4149554ad4e" providerId="ADAL" clId="{17D78392-7091-4238-8278-2F3BDFF78295}" dt="2024-06-24T13:40:33.472" v="2695" actId="571"/>
        <pc:sldMkLst>
          <pc:docMk/>
          <pc:sldMk cId="929827221" sldId="754"/>
        </pc:sldMkLst>
        <pc:spChg chg="mod">
          <ac:chgData name="Yoel Kortick" userId="167978f5-7f40-4909-85d5-d4149554ad4e" providerId="ADAL" clId="{17D78392-7091-4238-8278-2F3BDFF78295}" dt="2024-06-24T13:34:24.551" v="2519" actId="14100"/>
          <ac:spMkLst>
            <pc:docMk/>
            <pc:sldMk cId="929827221" sldId="754"/>
            <ac:spMk id="2" creationId="{890E62E5-A4D9-8DA2-48CA-F339EEDB1EEB}"/>
          </ac:spMkLst>
        </pc:spChg>
        <pc:spChg chg="del">
          <ac:chgData name="Yoel Kortick" userId="167978f5-7f40-4909-85d5-d4149554ad4e" providerId="ADAL" clId="{17D78392-7091-4238-8278-2F3BDFF78295}" dt="2024-06-24T13:34:32.863" v="2528" actId="478"/>
          <ac:spMkLst>
            <pc:docMk/>
            <pc:sldMk cId="929827221" sldId="754"/>
            <ac:spMk id="5" creationId="{48FB1426-258E-B7AB-0D32-0E2C5CB7DD0D}"/>
          </ac:spMkLst>
        </pc:spChg>
        <pc:spChg chg="mod">
          <ac:chgData name="Yoel Kortick" userId="167978f5-7f40-4909-85d5-d4149554ad4e" providerId="ADAL" clId="{17D78392-7091-4238-8278-2F3BDFF78295}" dt="2024-06-24T13:34:06.284" v="2488" actId="1036"/>
          <ac:spMkLst>
            <pc:docMk/>
            <pc:sldMk cId="929827221" sldId="754"/>
            <ac:spMk id="7" creationId="{F1D50CA3-5E0B-75F5-1A5E-E80D9B4A8828}"/>
          </ac:spMkLst>
        </pc:spChg>
        <pc:spChg chg="add mod">
          <ac:chgData name="Yoel Kortick" userId="167978f5-7f40-4909-85d5-d4149554ad4e" providerId="ADAL" clId="{17D78392-7091-4238-8278-2F3BDFF78295}" dt="2024-06-24T13:34:17.623" v="2517" actId="14100"/>
          <ac:spMkLst>
            <pc:docMk/>
            <pc:sldMk cId="929827221" sldId="754"/>
            <ac:spMk id="8" creationId="{DE4453A6-41D9-925B-C7D0-40895B201250}"/>
          </ac:spMkLst>
        </pc:spChg>
        <pc:spChg chg="mod">
          <ac:chgData name="Yoel Kortick" userId="167978f5-7f40-4909-85d5-d4149554ad4e" providerId="ADAL" clId="{17D78392-7091-4238-8278-2F3BDFF78295}" dt="2024-06-24T13:34:27.849" v="2527" actId="20577"/>
          <ac:spMkLst>
            <pc:docMk/>
            <pc:sldMk cId="929827221" sldId="754"/>
            <ac:spMk id="11" creationId="{1ACE3884-5DD3-4F86-13C6-FF34F1D35C8C}"/>
          </ac:spMkLst>
        </pc:spChg>
        <pc:spChg chg="add mod">
          <ac:chgData name="Yoel Kortick" userId="167978f5-7f40-4909-85d5-d4149554ad4e" providerId="ADAL" clId="{17D78392-7091-4238-8278-2F3BDFF78295}" dt="2024-06-24T13:35:31.017" v="2598" actId="207"/>
          <ac:spMkLst>
            <pc:docMk/>
            <pc:sldMk cId="929827221" sldId="754"/>
            <ac:spMk id="12" creationId="{011D2343-72A9-DA80-FC9C-44E019DEBA20}"/>
          </ac:spMkLst>
        </pc:spChg>
        <pc:spChg chg="add mod">
          <ac:chgData name="Yoel Kortick" userId="167978f5-7f40-4909-85d5-d4149554ad4e" providerId="ADAL" clId="{17D78392-7091-4238-8278-2F3BDFF78295}" dt="2024-06-24T13:40:33.472" v="2695" actId="571"/>
          <ac:spMkLst>
            <pc:docMk/>
            <pc:sldMk cId="929827221" sldId="754"/>
            <ac:spMk id="15" creationId="{ACEAC41E-376F-DBF7-3DC1-0221672F6CE2}"/>
          </ac:spMkLst>
        </pc:spChg>
        <pc:spChg chg="add mod">
          <ac:chgData name="Yoel Kortick" userId="167978f5-7f40-4909-85d5-d4149554ad4e" providerId="ADAL" clId="{17D78392-7091-4238-8278-2F3BDFF78295}" dt="2024-06-24T13:40:33.472" v="2695" actId="571"/>
          <ac:spMkLst>
            <pc:docMk/>
            <pc:sldMk cId="929827221" sldId="754"/>
            <ac:spMk id="16" creationId="{F1101E0F-D4FB-A94D-3CCE-AC5F00A2F81C}"/>
          </ac:spMkLst>
        </pc:spChg>
        <pc:spChg chg="add mod">
          <ac:chgData name="Yoel Kortick" userId="167978f5-7f40-4909-85d5-d4149554ad4e" providerId="ADAL" clId="{17D78392-7091-4238-8278-2F3BDFF78295}" dt="2024-06-24T13:40:33.472" v="2695" actId="571"/>
          <ac:spMkLst>
            <pc:docMk/>
            <pc:sldMk cId="929827221" sldId="754"/>
            <ac:spMk id="17" creationId="{649DAC35-1A00-E5A8-EA64-EA660361F0D3}"/>
          </ac:spMkLst>
        </pc:spChg>
        <pc:spChg chg="add mod">
          <ac:chgData name="Yoel Kortick" userId="167978f5-7f40-4909-85d5-d4149554ad4e" providerId="ADAL" clId="{17D78392-7091-4238-8278-2F3BDFF78295}" dt="2024-06-24T13:40:33.472" v="2695" actId="571"/>
          <ac:spMkLst>
            <pc:docMk/>
            <pc:sldMk cId="929827221" sldId="754"/>
            <ac:spMk id="18" creationId="{D98BF0F7-FA78-A211-044C-8EA688E99B51}"/>
          </ac:spMkLst>
        </pc:spChg>
        <pc:picChg chg="add mod ord">
          <ac:chgData name="Yoel Kortick" userId="167978f5-7f40-4909-85d5-d4149554ad4e" providerId="ADAL" clId="{17D78392-7091-4238-8278-2F3BDFF78295}" dt="2024-06-24T13:34:35.649" v="2529" actId="208"/>
          <ac:picMkLst>
            <pc:docMk/>
            <pc:sldMk cId="929827221" sldId="754"/>
            <ac:picMk id="4" creationId="{38BD5FF0-8776-6836-9565-3478E8D1B990}"/>
          </ac:picMkLst>
        </pc:picChg>
        <pc:picChg chg="del">
          <ac:chgData name="Yoel Kortick" userId="167978f5-7f40-4909-85d5-d4149554ad4e" providerId="ADAL" clId="{17D78392-7091-4238-8278-2F3BDFF78295}" dt="2024-06-24T13:33:38.283" v="2476" actId="478"/>
          <ac:picMkLst>
            <pc:docMk/>
            <pc:sldMk cId="929827221" sldId="754"/>
            <ac:picMk id="6" creationId="{5DB94D77-B7FF-69EF-B3C6-AEF6438D69A9}"/>
          </ac:picMkLst>
        </pc:picChg>
        <pc:cxnChg chg="add mod">
          <ac:chgData name="Yoel Kortick" userId="167978f5-7f40-4909-85d5-d4149554ad4e" providerId="ADAL" clId="{17D78392-7091-4238-8278-2F3BDFF78295}" dt="2024-06-24T13:35:48.529" v="2602"/>
          <ac:cxnSpMkLst>
            <pc:docMk/>
            <pc:sldMk cId="929827221" sldId="754"/>
            <ac:cxnSpMk id="14" creationId="{0D96FCD9-B716-2ACC-09D7-19F526B3A03C}"/>
          </ac:cxnSpMkLst>
        </pc:cxnChg>
        <pc:cxnChg chg="add mod">
          <ac:chgData name="Yoel Kortick" userId="167978f5-7f40-4909-85d5-d4149554ad4e" providerId="ADAL" clId="{17D78392-7091-4238-8278-2F3BDFF78295}" dt="2024-06-24T13:40:33.472" v="2695" actId="571"/>
          <ac:cxnSpMkLst>
            <pc:docMk/>
            <pc:sldMk cId="929827221" sldId="754"/>
            <ac:cxnSpMk id="19" creationId="{2DC9D516-7AAD-8437-6127-A37453658F8B}"/>
          </ac:cxnSpMkLst>
        </pc:cxnChg>
      </pc:sldChg>
      <pc:sldChg chg="addSp delSp modSp add mod">
        <pc:chgData name="Yoel Kortick" userId="167978f5-7f40-4909-85d5-d4149554ad4e" providerId="ADAL" clId="{17D78392-7091-4238-8278-2F3BDFF78295}" dt="2024-06-27T04:16:21.462" v="13073"/>
        <pc:sldMkLst>
          <pc:docMk/>
          <pc:sldMk cId="3679156355" sldId="755"/>
        </pc:sldMkLst>
        <pc:spChg chg="add del">
          <ac:chgData name="Yoel Kortick" userId="167978f5-7f40-4909-85d5-d4149554ad4e" providerId="ADAL" clId="{17D78392-7091-4238-8278-2F3BDFF78295}" dt="2024-06-24T13:36:30.462" v="2607" actId="478"/>
          <ac:spMkLst>
            <pc:docMk/>
            <pc:sldMk cId="3679156355" sldId="755"/>
            <ac:spMk id="2" creationId="{890E62E5-A4D9-8DA2-48CA-F339EEDB1EEB}"/>
          </ac:spMkLst>
        </pc:spChg>
        <pc:spChg chg="add del">
          <ac:chgData name="Yoel Kortick" userId="167978f5-7f40-4909-85d5-d4149554ad4e" providerId="ADAL" clId="{17D78392-7091-4238-8278-2F3BDFF78295}" dt="2024-06-24T13:36:30.462" v="2607" actId="478"/>
          <ac:spMkLst>
            <pc:docMk/>
            <pc:sldMk cId="3679156355" sldId="755"/>
            <ac:spMk id="7" creationId="{F1D50CA3-5E0B-75F5-1A5E-E80D9B4A8828}"/>
          </ac:spMkLst>
        </pc:spChg>
        <pc:spChg chg="add del">
          <ac:chgData name="Yoel Kortick" userId="167978f5-7f40-4909-85d5-d4149554ad4e" providerId="ADAL" clId="{17D78392-7091-4238-8278-2F3BDFF78295}" dt="2024-06-24T13:36:30.462" v="2607" actId="478"/>
          <ac:spMkLst>
            <pc:docMk/>
            <pc:sldMk cId="3679156355" sldId="755"/>
            <ac:spMk id="8" creationId="{DE4453A6-41D9-925B-C7D0-40895B201250}"/>
          </ac:spMkLst>
        </pc:spChg>
        <pc:spChg chg="add del">
          <ac:chgData name="Yoel Kortick" userId="167978f5-7f40-4909-85d5-d4149554ad4e" providerId="ADAL" clId="{17D78392-7091-4238-8278-2F3BDFF78295}" dt="2024-06-24T13:36:26.822" v="2606" actId="478"/>
          <ac:spMkLst>
            <pc:docMk/>
            <pc:sldMk cId="3679156355" sldId="755"/>
            <ac:spMk id="9" creationId="{B29EA541-097E-4301-9409-B699FE0FFB8E}"/>
          </ac:spMkLst>
        </pc:spChg>
        <pc:spChg chg="mod">
          <ac:chgData name="Yoel Kortick" userId="167978f5-7f40-4909-85d5-d4149554ad4e" providerId="ADAL" clId="{17D78392-7091-4238-8278-2F3BDFF78295}" dt="2024-06-27T04:16:21.462" v="13073"/>
          <ac:spMkLst>
            <pc:docMk/>
            <pc:sldMk cId="3679156355" sldId="755"/>
            <ac:spMk id="11" creationId="{1ACE3884-5DD3-4F86-13C6-FF34F1D35C8C}"/>
          </ac:spMkLst>
        </pc:spChg>
        <pc:spChg chg="add del">
          <ac:chgData name="Yoel Kortick" userId="167978f5-7f40-4909-85d5-d4149554ad4e" providerId="ADAL" clId="{17D78392-7091-4238-8278-2F3BDFF78295}" dt="2024-06-24T13:36:30.462" v="2607" actId="478"/>
          <ac:spMkLst>
            <pc:docMk/>
            <pc:sldMk cId="3679156355" sldId="755"/>
            <ac:spMk id="12" creationId="{011D2343-72A9-DA80-FC9C-44E019DEBA20}"/>
          </ac:spMkLst>
        </pc:spChg>
        <pc:picChg chg="del">
          <ac:chgData name="Yoel Kortick" userId="167978f5-7f40-4909-85d5-d4149554ad4e" providerId="ADAL" clId="{17D78392-7091-4238-8278-2F3BDFF78295}" dt="2024-06-24T13:36:21.633" v="2604" actId="478"/>
          <ac:picMkLst>
            <pc:docMk/>
            <pc:sldMk cId="3679156355" sldId="755"/>
            <ac:picMk id="4" creationId="{38BD5FF0-8776-6836-9565-3478E8D1B990}"/>
          </ac:picMkLst>
        </pc:picChg>
        <pc:cxnChg chg="add del">
          <ac:chgData name="Yoel Kortick" userId="167978f5-7f40-4909-85d5-d4149554ad4e" providerId="ADAL" clId="{17D78392-7091-4238-8278-2F3BDFF78295}" dt="2024-06-24T13:36:30.462" v="2607" actId="478"/>
          <ac:cxnSpMkLst>
            <pc:docMk/>
            <pc:sldMk cId="3679156355" sldId="755"/>
            <ac:cxnSpMk id="14" creationId="{0D96FCD9-B716-2ACC-09D7-19F526B3A03C}"/>
          </ac:cxnSpMkLst>
        </pc:cxnChg>
      </pc:sldChg>
      <pc:sldChg chg="addSp delSp modSp add mod">
        <pc:chgData name="Yoel Kortick" userId="167978f5-7f40-4909-85d5-d4149554ad4e" providerId="ADAL" clId="{17D78392-7091-4238-8278-2F3BDFF78295}" dt="2024-06-27T04:16:21.462" v="13073"/>
        <pc:sldMkLst>
          <pc:docMk/>
          <pc:sldMk cId="4087801040" sldId="756"/>
        </pc:sldMkLst>
        <pc:spChg chg="add del mod">
          <ac:chgData name="Yoel Kortick" userId="167978f5-7f40-4909-85d5-d4149554ad4e" providerId="ADAL" clId="{17D78392-7091-4238-8278-2F3BDFF78295}" dt="2024-06-24T13:39:38.226" v="2619" actId="478"/>
          <ac:spMkLst>
            <pc:docMk/>
            <pc:sldMk cId="4087801040" sldId="756"/>
            <ac:spMk id="3" creationId="{E7A45A2B-7B1C-0150-31AF-A0C3BB397B27}"/>
          </ac:spMkLst>
        </pc:spChg>
        <pc:spChg chg="add mod">
          <ac:chgData name="Yoel Kortick" userId="167978f5-7f40-4909-85d5-d4149554ad4e" providerId="ADAL" clId="{17D78392-7091-4238-8278-2F3BDFF78295}" dt="2024-06-27T04:16:21.462" v="13073"/>
          <ac:spMkLst>
            <pc:docMk/>
            <pc:sldMk cId="4087801040" sldId="756"/>
            <ac:spMk id="6" creationId="{8CD0BA36-59AE-1333-92B4-336BA68A7512}"/>
          </ac:spMkLst>
        </pc:spChg>
        <pc:spChg chg="add mod">
          <ac:chgData name="Yoel Kortick" userId="167978f5-7f40-4909-85d5-d4149554ad4e" providerId="ADAL" clId="{17D78392-7091-4238-8278-2F3BDFF78295}" dt="2024-06-24T13:40:41.369" v="2697"/>
          <ac:spMkLst>
            <pc:docMk/>
            <pc:sldMk cId="4087801040" sldId="756"/>
            <ac:spMk id="7" creationId="{C950650C-590A-C7A8-14DD-346C136199B4}"/>
          </ac:spMkLst>
        </pc:spChg>
        <pc:spChg chg="add mod">
          <ac:chgData name="Yoel Kortick" userId="167978f5-7f40-4909-85d5-d4149554ad4e" providerId="ADAL" clId="{17D78392-7091-4238-8278-2F3BDFF78295}" dt="2024-06-24T13:41:11.555" v="2736" actId="14100"/>
          <ac:spMkLst>
            <pc:docMk/>
            <pc:sldMk cId="4087801040" sldId="756"/>
            <ac:spMk id="8" creationId="{891841EC-F173-EB3E-07BC-173090615914}"/>
          </ac:spMkLst>
        </pc:spChg>
        <pc:spChg chg="del">
          <ac:chgData name="Yoel Kortick" userId="167978f5-7f40-4909-85d5-d4149554ad4e" providerId="ADAL" clId="{17D78392-7091-4238-8278-2F3BDFF78295}" dt="2024-06-24T13:39:35.931" v="2618" actId="478"/>
          <ac:spMkLst>
            <pc:docMk/>
            <pc:sldMk cId="4087801040" sldId="756"/>
            <ac:spMk id="11" creationId="{1ACE3884-5DD3-4F86-13C6-FF34F1D35C8C}"/>
          </ac:spMkLst>
        </pc:spChg>
        <pc:spChg chg="add mod">
          <ac:chgData name="Yoel Kortick" userId="167978f5-7f40-4909-85d5-d4149554ad4e" providerId="ADAL" clId="{17D78392-7091-4238-8278-2F3BDFF78295}" dt="2024-06-24T13:41:19.975" v="2738" actId="14100"/>
          <ac:spMkLst>
            <pc:docMk/>
            <pc:sldMk cId="4087801040" sldId="756"/>
            <ac:spMk id="12" creationId="{70CC864E-2EEF-C049-4037-8A47187661B5}"/>
          </ac:spMkLst>
        </pc:spChg>
        <pc:spChg chg="add mod">
          <ac:chgData name="Yoel Kortick" userId="167978f5-7f40-4909-85d5-d4149554ad4e" providerId="ADAL" clId="{17D78392-7091-4238-8278-2F3BDFF78295}" dt="2024-06-24T13:41:01.496" v="2733" actId="1035"/>
          <ac:spMkLst>
            <pc:docMk/>
            <pc:sldMk cId="4087801040" sldId="756"/>
            <ac:spMk id="13" creationId="{C1ECE16F-33F7-6552-82EC-99ED47EF1DAD}"/>
          </ac:spMkLst>
        </pc:spChg>
        <pc:spChg chg="add mod">
          <ac:chgData name="Yoel Kortick" userId="167978f5-7f40-4909-85d5-d4149554ad4e" providerId="ADAL" clId="{17D78392-7091-4238-8278-2F3BDFF78295}" dt="2024-06-24T13:41:01.496" v="2733" actId="1035"/>
          <ac:spMkLst>
            <pc:docMk/>
            <pc:sldMk cId="4087801040" sldId="756"/>
            <ac:spMk id="14" creationId="{BCE10AFE-97F7-3670-3FAC-34003942A901}"/>
          </ac:spMkLst>
        </pc:spChg>
        <pc:picChg chg="add mod">
          <ac:chgData name="Yoel Kortick" userId="167978f5-7f40-4909-85d5-d4149554ad4e" providerId="ADAL" clId="{17D78392-7091-4238-8278-2F3BDFF78295}" dt="2024-06-24T13:40:16.726" v="2693" actId="208"/>
          <ac:picMkLst>
            <pc:docMk/>
            <pc:sldMk cId="4087801040" sldId="756"/>
            <ac:picMk id="5" creationId="{1788820C-4C80-DF79-CC33-8D27C66E9484}"/>
          </ac:picMkLst>
        </pc:picChg>
        <pc:cxnChg chg="add mod">
          <ac:chgData name="Yoel Kortick" userId="167978f5-7f40-4909-85d5-d4149554ad4e" providerId="ADAL" clId="{17D78392-7091-4238-8278-2F3BDFF78295}" dt="2024-06-24T13:41:15.447" v="2737" actId="14100"/>
          <ac:cxnSpMkLst>
            <pc:docMk/>
            <pc:sldMk cId="4087801040" sldId="756"/>
            <ac:cxnSpMk id="15" creationId="{F765BFB8-8836-56B3-BB82-A01DA0422C51}"/>
          </ac:cxnSpMkLst>
        </pc:cxnChg>
      </pc:sldChg>
      <pc:sldChg chg="delSp modSp add mod">
        <pc:chgData name="Yoel Kortick" userId="167978f5-7f40-4909-85d5-d4149554ad4e" providerId="ADAL" clId="{17D78392-7091-4238-8278-2F3BDFF78295}" dt="2024-06-27T04:16:21.462" v="13073"/>
        <pc:sldMkLst>
          <pc:docMk/>
          <pc:sldMk cId="805533115" sldId="757"/>
        </pc:sldMkLst>
        <pc:spChg chg="mod">
          <ac:chgData name="Yoel Kortick" userId="167978f5-7f40-4909-85d5-d4149554ad4e" providerId="ADAL" clId="{17D78392-7091-4238-8278-2F3BDFF78295}" dt="2024-06-27T04:16:21.462" v="13073"/>
          <ac:spMkLst>
            <pc:docMk/>
            <pc:sldMk cId="805533115" sldId="757"/>
            <ac:spMk id="6" creationId="{8CD0BA36-59AE-1333-92B4-336BA68A7512}"/>
          </ac:spMkLst>
        </pc:spChg>
        <pc:spChg chg="del">
          <ac:chgData name="Yoel Kortick" userId="167978f5-7f40-4909-85d5-d4149554ad4e" providerId="ADAL" clId="{17D78392-7091-4238-8278-2F3BDFF78295}" dt="2024-06-24T13:41:53.993" v="2745" actId="478"/>
          <ac:spMkLst>
            <pc:docMk/>
            <pc:sldMk cId="805533115" sldId="757"/>
            <ac:spMk id="8" creationId="{891841EC-F173-EB3E-07BC-173090615914}"/>
          </ac:spMkLst>
        </pc:spChg>
        <pc:spChg chg="del">
          <ac:chgData name="Yoel Kortick" userId="167978f5-7f40-4909-85d5-d4149554ad4e" providerId="ADAL" clId="{17D78392-7091-4238-8278-2F3BDFF78295}" dt="2024-06-24T13:41:51.269" v="2743" actId="478"/>
          <ac:spMkLst>
            <pc:docMk/>
            <pc:sldMk cId="805533115" sldId="757"/>
            <ac:spMk id="12" creationId="{70CC864E-2EEF-C049-4037-8A47187661B5}"/>
          </ac:spMkLst>
        </pc:spChg>
        <pc:spChg chg="del">
          <ac:chgData name="Yoel Kortick" userId="167978f5-7f40-4909-85d5-d4149554ad4e" providerId="ADAL" clId="{17D78392-7091-4238-8278-2F3BDFF78295}" dt="2024-06-24T13:41:52.784" v="2744" actId="478"/>
          <ac:spMkLst>
            <pc:docMk/>
            <pc:sldMk cId="805533115" sldId="757"/>
            <ac:spMk id="13" creationId="{C1ECE16F-33F7-6552-82EC-99ED47EF1DAD}"/>
          </ac:spMkLst>
        </pc:spChg>
        <pc:spChg chg="del">
          <ac:chgData name="Yoel Kortick" userId="167978f5-7f40-4909-85d5-d4149554ad4e" providerId="ADAL" clId="{17D78392-7091-4238-8278-2F3BDFF78295}" dt="2024-06-24T13:41:34.238" v="2741" actId="478"/>
          <ac:spMkLst>
            <pc:docMk/>
            <pc:sldMk cId="805533115" sldId="757"/>
            <ac:spMk id="14" creationId="{BCE10AFE-97F7-3670-3FAC-34003942A901}"/>
          </ac:spMkLst>
        </pc:spChg>
        <pc:picChg chg="del">
          <ac:chgData name="Yoel Kortick" userId="167978f5-7f40-4909-85d5-d4149554ad4e" providerId="ADAL" clId="{17D78392-7091-4238-8278-2F3BDFF78295}" dt="2024-06-24T13:41:32.017" v="2740" actId="478"/>
          <ac:picMkLst>
            <pc:docMk/>
            <pc:sldMk cId="805533115" sldId="757"/>
            <ac:picMk id="5" creationId="{1788820C-4C80-DF79-CC33-8D27C66E9484}"/>
          </ac:picMkLst>
        </pc:picChg>
        <pc:cxnChg chg="del">
          <ac:chgData name="Yoel Kortick" userId="167978f5-7f40-4909-85d5-d4149554ad4e" providerId="ADAL" clId="{17D78392-7091-4238-8278-2F3BDFF78295}" dt="2024-06-24T13:41:55.133" v="2746" actId="478"/>
          <ac:cxnSpMkLst>
            <pc:docMk/>
            <pc:sldMk cId="805533115" sldId="757"/>
            <ac:cxnSpMk id="15" creationId="{F765BFB8-8836-56B3-BB82-A01DA0422C51}"/>
          </ac:cxnSpMkLst>
        </pc:cxnChg>
      </pc:sldChg>
      <pc:sldChg chg="addSp delSp modSp add mod">
        <pc:chgData name="Yoel Kortick" userId="167978f5-7f40-4909-85d5-d4149554ad4e" providerId="ADAL" clId="{17D78392-7091-4238-8278-2F3BDFF78295}" dt="2024-06-24T13:43:46.071" v="2777" actId="208"/>
        <pc:sldMkLst>
          <pc:docMk/>
          <pc:sldMk cId="1584238136" sldId="758"/>
        </pc:sldMkLst>
        <pc:spChg chg="add del mod">
          <ac:chgData name="Yoel Kortick" userId="167978f5-7f40-4909-85d5-d4149554ad4e" providerId="ADAL" clId="{17D78392-7091-4238-8278-2F3BDFF78295}" dt="2024-06-24T13:43:23.417" v="2750" actId="478"/>
          <ac:spMkLst>
            <pc:docMk/>
            <pc:sldMk cId="1584238136" sldId="758"/>
            <ac:spMk id="3" creationId="{CFB036FD-376E-D600-4853-B0EFF26B6B30}"/>
          </ac:spMkLst>
        </pc:spChg>
        <pc:spChg chg="del">
          <ac:chgData name="Yoel Kortick" userId="167978f5-7f40-4909-85d5-d4149554ad4e" providerId="ADAL" clId="{17D78392-7091-4238-8278-2F3BDFF78295}" dt="2024-06-24T13:43:21.936" v="2749" actId="478"/>
          <ac:spMkLst>
            <pc:docMk/>
            <pc:sldMk cId="1584238136" sldId="758"/>
            <ac:spMk id="6" creationId="{8CD0BA36-59AE-1333-92B4-336BA68A7512}"/>
          </ac:spMkLst>
        </pc:spChg>
        <pc:picChg chg="add mod">
          <ac:chgData name="Yoel Kortick" userId="167978f5-7f40-4909-85d5-d4149554ad4e" providerId="ADAL" clId="{17D78392-7091-4238-8278-2F3BDFF78295}" dt="2024-06-24T13:43:46.071" v="2777" actId="208"/>
          <ac:picMkLst>
            <pc:docMk/>
            <pc:sldMk cId="1584238136" sldId="758"/>
            <ac:picMk id="5" creationId="{137AAAB1-FA87-8946-6D78-4B444827017D}"/>
          </ac:picMkLst>
        </pc:picChg>
      </pc:sldChg>
      <pc:sldChg chg="modSp add mod setBg">
        <pc:chgData name="Yoel Kortick" userId="167978f5-7f40-4909-85d5-d4149554ad4e" providerId="ADAL" clId="{17D78392-7091-4238-8278-2F3BDFF78295}" dt="2024-06-24T13:45:32.871" v="2807" actId="20577"/>
        <pc:sldMkLst>
          <pc:docMk/>
          <pc:sldMk cId="205476733" sldId="759"/>
        </pc:sldMkLst>
        <pc:spChg chg="mod">
          <ac:chgData name="Yoel Kortick" userId="167978f5-7f40-4909-85d5-d4149554ad4e" providerId="ADAL" clId="{17D78392-7091-4238-8278-2F3BDFF78295}" dt="2024-06-24T13:45:32.871" v="2807" actId="20577"/>
          <ac:spMkLst>
            <pc:docMk/>
            <pc:sldMk cId="205476733" sldId="759"/>
            <ac:spMk id="13" creationId="{F4F9CE6C-EB7E-DBFE-C77E-B97A93A03817}"/>
          </ac:spMkLst>
        </pc:spChg>
      </pc:sldChg>
      <pc:sldChg chg="addSp delSp modSp add mod setBg">
        <pc:chgData name="Yoel Kortick" userId="167978f5-7f40-4909-85d5-d4149554ad4e" providerId="ADAL" clId="{17D78392-7091-4238-8278-2F3BDFF78295}" dt="2024-06-27T04:16:21.462" v="13073"/>
        <pc:sldMkLst>
          <pc:docMk/>
          <pc:sldMk cId="276697116" sldId="760"/>
        </pc:sldMkLst>
        <pc:spChg chg="add del mod">
          <ac:chgData name="Yoel Kortick" userId="167978f5-7f40-4909-85d5-d4149554ad4e" providerId="ADAL" clId="{17D78392-7091-4238-8278-2F3BDFF78295}" dt="2024-06-26T05:38:48.053" v="2922" actId="478"/>
          <ac:spMkLst>
            <pc:docMk/>
            <pc:sldMk cId="276697116" sldId="760"/>
            <ac:spMk id="7" creationId="{C4A7091A-B165-592B-F929-AEC5558C2584}"/>
          </ac:spMkLst>
        </pc:spChg>
        <pc:spChg chg="add del mod">
          <ac:chgData name="Yoel Kortick" userId="167978f5-7f40-4909-85d5-d4149554ad4e" providerId="ADAL" clId="{17D78392-7091-4238-8278-2F3BDFF78295}" dt="2024-06-26T05:38:51.502" v="2926" actId="478"/>
          <ac:spMkLst>
            <pc:docMk/>
            <pc:sldMk cId="276697116" sldId="760"/>
            <ac:spMk id="8" creationId="{18BF7B46-3A0C-B2D4-B48E-EF19525752D0}"/>
          </ac:spMkLst>
        </pc:spChg>
        <pc:spChg chg="mod">
          <ac:chgData name="Yoel Kortick" userId="167978f5-7f40-4909-85d5-d4149554ad4e" providerId="ADAL" clId="{17D78392-7091-4238-8278-2F3BDFF78295}" dt="2024-06-24T13:45:40.720" v="2821" actId="20577"/>
          <ac:spMkLst>
            <pc:docMk/>
            <pc:sldMk cId="276697116" sldId="760"/>
            <ac:spMk id="10" creationId="{4C5297D4-1A90-BA7E-1EA2-3486955EA032}"/>
          </ac:spMkLst>
        </pc:spChg>
        <pc:spChg chg="mod">
          <ac:chgData name="Yoel Kortick" userId="167978f5-7f40-4909-85d5-d4149554ad4e" providerId="ADAL" clId="{17D78392-7091-4238-8278-2F3BDFF78295}" dt="2024-06-27T04:16:21.462" v="13073"/>
          <ac:spMkLst>
            <pc:docMk/>
            <pc:sldMk cId="276697116" sldId="760"/>
            <ac:spMk id="11" creationId="{1ACE3884-5DD3-4F86-13C6-FF34F1D35C8C}"/>
          </ac:spMkLst>
        </pc:spChg>
        <pc:spChg chg="add del mod">
          <ac:chgData name="Yoel Kortick" userId="167978f5-7f40-4909-85d5-d4149554ad4e" providerId="ADAL" clId="{17D78392-7091-4238-8278-2F3BDFF78295}" dt="2024-06-26T05:38:50.790" v="2925" actId="478"/>
          <ac:spMkLst>
            <pc:docMk/>
            <pc:sldMk cId="276697116" sldId="760"/>
            <ac:spMk id="12" creationId="{E47BB659-3FED-92F1-3F6B-09126C756FEC}"/>
          </ac:spMkLst>
        </pc:spChg>
        <pc:picChg chg="add del mod">
          <ac:chgData name="Yoel Kortick" userId="167978f5-7f40-4909-85d5-d4149554ad4e" providerId="ADAL" clId="{17D78392-7091-4238-8278-2F3BDFF78295}" dt="2024-06-26T05:38:48.053" v="2922" actId="478"/>
          <ac:picMkLst>
            <pc:docMk/>
            <pc:sldMk cId="276697116" sldId="760"/>
            <ac:picMk id="3" creationId="{044D97D0-6C29-FAD1-7D53-CFF6DD7914A1}"/>
          </ac:picMkLst>
        </pc:picChg>
        <pc:picChg chg="add del mod">
          <ac:chgData name="Yoel Kortick" userId="167978f5-7f40-4909-85d5-d4149554ad4e" providerId="ADAL" clId="{17D78392-7091-4238-8278-2F3BDFF78295}" dt="2024-06-26T05:38:48.654" v="2923" actId="478"/>
          <ac:picMkLst>
            <pc:docMk/>
            <pc:sldMk cId="276697116" sldId="760"/>
            <ac:picMk id="4" creationId="{1F3CE634-B64E-7E07-424E-C1601841F554}"/>
          </ac:picMkLst>
        </pc:picChg>
        <pc:picChg chg="del">
          <ac:chgData name="Yoel Kortick" userId="167978f5-7f40-4909-85d5-d4149554ad4e" providerId="ADAL" clId="{17D78392-7091-4238-8278-2F3BDFF78295}" dt="2024-06-24T13:46:31.522" v="2827" actId="478"/>
          <ac:picMkLst>
            <pc:docMk/>
            <pc:sldMk cId="276697116" sldId="760"/>
            <ac:picMk id="4" creationId="{D8127B7E-E387-F84D-5873-963B236C4BB5}"/>
          </ac:picMkLst>
        </pc:picChg>
        <pc:picChg chg="add del mod">
          <ac:chgData name="Yoel Kortick" userId="167978f5-7f40-4909-85d5-d4149554ad4e" providerId="ADAL" clId="{17D78392-7091-4238-8278-2F3BDFF78295}" dt="2024-06-26T05:38:49.684" v="2924" actId="478"/>
          <ac:picMkLst>
            <pc:docMk/>
            <pc:sldMk cId="276697116" sldId="760"/>
            <ac:picMk id="6" creationId="{C717AF39-4F96-CE55-EC23-201F5520ED8C}"/>
          </ac:picMkLst>
        </pc:picChg>
      </pc:sldChg>
      <pc:sldChg chg="addSp delSp modSp add mod">
        <pc:chgData name="Yoel Kortick" userId="167978f5-7f40-4909-85d5-d4149554ad4e" providerId="ADAL" clId="{17D78392-7091-4238-8278-2F3BDFF78295}" dt="2024-06-27T04:16:21.462" v="13073"/>
        <pc:sldMkLst>
          <pc:docMk/>
          <pc:sldMk cId="674158445" sldId="761"/>
        </pc:sldMkLst>
        <pc:spChg chg="add del mod">
          <ac:chgData name="Yoel Kortick" userId="167978f5-7f40-4909-85d5-d4149554ad4e" providerId="ADAL" clId="{17D78392-7091-4238-8278-2F3BDFF78295}" dt="2024-06-26T05:39:04.893" v="2928" actId="478"/>
          <ac:spMkLst>
            <pc:docMk/>
            <pc:sldMk cId="674158445" sldId="761"/>
            <ac:spMk id="5" creationId="{5643D230-6357-DC14-D7AA-F0867E71ADF4}"/>
          </ac:spMkLst>
        </pc:spChg>
        <pc:spChg chg="mod">
          <ac:chgData name="Yoel Kortick" userId="167978f5-7f40-4909-85d5-d4149554ad4e" providerId="ADAL" clId="{17D78392-7091-4238-8278-2F3BDFF78295}" dt="2024-06-26T05:41:06.854" v="2962" actId="1076"/>
          <ac:spMkLst>
            <pc:docMk/>
            <pc:sldMk cId="674158445" sldId="761"/>
            <ac:spMk id="7" creationId="{C4A7091A-B165-592B-F929-AEC5558C2584}"/>
          </ac:spMkLst>
        </pc:spChg>
        <pc:spChg chg="mod">
          <ac:chgData name="Yoel Kortick" userId="167978f5-7f40-4909-85d5-d4149554ad4e" providerId="ADAL" clId="{17D78392-7091-4238-8278-2F3BDFF78295}" dt="2024-06-26T05:40:05.134" v="2950" actId="1076"/>
          <ac:spMkLst>
            <pc:docMk/>
            <pc:sldMk cId="674158445" sldId="761"/>
            <ac:spMk id="8" creationId="{18BF7B46-3A0C-B2D4-B48E-EF19525752D0}"/>
          </ac:spMkLst>
        </pc:spChg>
        <pc:spChg chg="del">
          <ac:chgData name="Yoel Kortick" userId="167978f5-7f40-4909-85d5-d4149554ad4e" providerId="ADAL" clId="{17D78392-7091-4238-8278-2F3BDFF78295}" dt="2024-06-26T05:39:02.708" v="2927" actId="478"/>
          <ac:spMkLst>
            <pc:docMk/>
            <pc:sldMk cId="674158445" sldId="761"/>
            <ac:spMk id="11" creationId="{1ACE3884-5DD3-4F86-13C6-FF34F1D35C8C}"/>
          </ac:spMkLst>
        </pc:spChg>
        <pc:spChg chg="mod">
          <ac:chgData name="Yoel Kortick" userId="167978f5-7f40-4909-85d5-d4149554ad4e" providerId="ADAL" clId="{17D78392-7091-4238-8278-2F3BDFF78295}" dt="2024-06-26T05:40:05.134" v="2950" actId="1076"/>
          <ac:spMkLst>
            <pc:docMk/>
            <pc:sldMk cId="674158445" sldId="761"/>
            <ac:spMk id="12" creationId="{E47BB659-3FED-92F1-3F6B-09126C756FEC}"/>
          </ac:spMkLst>
        </pc:spChg>
        <pc:spChg chg="add mod">
          <ac:chgData name="Yoel Kortick" userId="167978f5-7f40-4909-85d5-d4149554ad4e" providerId="ADAL" clId="{17D78392-7091-4238-8278-2F3BDFF78295}" dt="2024-06-27T04:16:21.462" v="13073"/>
          <ac:spMkLst>
            <pc:docMk/>
            <pc:sldMk cId="674158445" sldId="761"/>
            <ac:spMk id="13" creationId="{6B1B7DBE-F22C-8E5D-5B4E-AB0547356A57}"/>
          </ac:spMkLst>
        </pc:spChg>
        <pc:spChg chg="add mod">
          <ac:chgData name="Yoel Kortick" userId="167978f5-7f40-4909-85d5-d4149554ad4e" providerId="ADAL" clId="{17D78392-7091-4238-8278-2F3BDFF78295}" dt="2024-06-27T04:16:21.462" v="13073"/>
          <ac:spMkLst>
            <pc:docMk/>
            <pc:sldMk cId="674158445" sldId="761"/>
            <ac:spMk id="14" creationId="{14502EA9-E311-AC5F-4B89-3F4F277E751D}"/>
          </ac:spMkLst>
        </pc:spChg>
        <pc:spChg chg="add mod">
          <ac:chgData name="Yoel Kortick" userId="167978f5-7f40-4909-85d5-d4149554ad4e" providerId="ADAL" clId="{17D78392-7091-4238-8278-2F3BDFF78295}" dt="2024-06-27T04:16:21.462" v="13073"/>
          <ac:spMkLst>
            <pc:docMk/>
            <pc:sldMk cId="674158445" sldId="761"/>
            <ac:spMk id="15" creationId="{4A6B1F3C-699E-03D6-4FEA-7189C4C11B7F}"/>
          </ac:spMkLst>
        </pc:spChg>
        <pc:spChg chg="add mod">
          <ac:chgData name="Yoel Kortick" userId="167978f5-7f40-4909-85d5-d4149554ad4e" providerId="ADAL" clId="{17D78392-7091-4238-8278-2F3BDFF78295}" dt="2024-06-26T05:41:36.286" v="2988" actId="14100"/>
          <ac:spMkLst>
            <pc:docMk/>
            <pc:sldMk cId="674158445" sldId="761"/>
            <ac:spMk id="16" creationId="{D7B91B94-533C-3D8B-359B-8388AF873EDE}"/>
          </ac:spMkLst>
        </pc:spChg>
        <pc:picChg chg="mod">
          <ac:chgData name="Yoel Kortick" userId="167978f5-7f40-4909-85d5-d4149554ad4e" providerId="ADAL" clId="{17D78392-7091-4238-8278-2F3BDFF78295}" dt="2024-06-26T05:41:06.854" v="2962" actId="1076"/>
          <ac:picMkLst>
            <pc:docMk/>
            <pc:sldMk cId="674158445" sldId="761"/>
            <ac:picMk id="3" creationId="{044D97D0-6C29-FAD1-7D53-CFF6DD7914A1}"/>
          </ac:picMkLst>
        </pc:picChg>
        <pc:picChg chg="mod">
          <ac:chgData name="Yoel Kortick" userId="167978f5-7f40-4909-85d5-d4149554ad4e" providerId="ADAL" clId="{17D78392-7091-4238-8278-2F3BDFF78295}" dt="2024-06-26T05:41:22.076" v="2969" actId="208"/>
          <ac:picMkLst>
            <pc:docMk/>
            <pc:sldMk cId="674158445" sldId="761"/>
            <ac:picMk id="4" creationId="{1F3CE634-B64E-7E07-424E-C1601841F554}"/>
          </ac:picMkLst>
        </pc:picChg>
        <pc:picChg chg="mod">
          <ac:chgData name="Yoel Kortick" userId="167978f5-7f40-4909-85d5-d4149554ad4e" providerId="ADAL" clId="{17D78392-7091-4238-8278-2F3BDFF78295}" dt="2024-06-27T02:12:41.743" v="12984" actId="208"/>
          <ac:picMkLst>
            <pc:docMk/>
            <pc:sldMk cId="674158445" sldId="761"/>
            <ac:picMk id="6" creationId="{C717AF39-4F96-CE55-EC23-201F5520ED8C}"/>
          </ac:picMkLst>
        </pc:picChg>
      </pc:sldChg>
      <pc:sldChg chg="addSp modSp add mod ord">
        <pc:chgData name="Yoel Kortick" userId="167978f5-7f40-4909-85d5-d4149554ad4e" providerId="ADAL" clId="{17D78392-7091-4238-8278-2F3BDFF78295}" dt="2024-06-27T04:16:21.462" v="13073"/>
        <pc:sldMkLst>
          <pc:docMk/>
          <pc:sldMk cId="23362046" sldId="762"/>
        </pc:sldMkLst>
        <pc:spChg chg="add mod">
          <ac:chgData name="Yoel Kortick" userId="167978f5-7f40-4909-85d5-d4149554ad4e" providerId="ADAL" clId="{17D78392-7091-4238-8278-2F3BDFF78295}" dt="2024-06-26T05:53:49.751" v="3513" actId="14100"/>
          <ac:spMkLst>
            <pc:docMk/>
            <pc:sldMk cId="23362046" sldId="762"/>
            <ac:spMk id="4" creationId="{7607213B-A963-BD4C-C936-731C92C95FE4}"/>
          </ac:spMkLst>
        </pc:spChg>
        <pc:spChg chg="mod">
          <ac:chgData name="Yoel Kortick" userId="167978f5-7f40-4909-85d5-d4149554ad4e" providerId="ADAL" clId="{17D78392-7091-4238-8278-2F3BDFF78295}" dt="2024-06-27T04:16:21.462" v="13073"/>
          <ac:spMkLst>
            <pc:docMk/>
            <pc:sldMk cId="23362046" sldId="762"/>
            <ac:spMk id="11" creationId="{1ACE3884-5DD3-4F86-13C6-FF34F1D35C8C}"/>
          </ac:spMkLst>
        </pc:spChg>
        <pc:picChg chg="add mod">
          <ac:chgData name="Yoel Kortick" userId="167978f5-7f40-4909-85d5-d4149554ad4e" providerId="ADAL" clId="{17D78392-7091-4238-8278-2F3BDFF78295}" dt="2024-06-26T05:53:44.786" v="3511" actId="14100"/>
          <ac:picMkLst>
            <pc:docMk/>
            <pc:sldMk cId="23362046" sldId="762"/>
            <ac:picMk id="3" creationId="{F3F72FC9-BCDB-F0B7-0D88-60F1DCFD6369}"/>
          </ac:picMkLst>
        </pc:picChg>
      </pc:sldChg>
      <pc:sldChg chg="addSp delSp modSp add mod">
        <pc:chgData name="Yoel Kortick" userId="167978f5-7f40-4909-85d5-d4149554ad4e" providerId="ADAL" clId="{17D78392-7091-4238-8278-2F3BDFF78295}" dt="2024-06-26T05:49:27.845" v="3171" actId="14100"/>
        <pc:sldMkLst>
          <pc:docMk/>
          <pc:sldMk cId="161312639" sldId="763"/>
        </pc:sldMkLst>
        <pc:spChg chg="mod">
          <ac:chgData name="Yoel Kortick" userId="167978f5-7f40-4909-85d5-d4149554ad4e" providerId="ADAL" clId="{17D78392-7091-4238-8278-2F3BDFF78295}" dt="2024-06-26T05:48:37.678" v="3166" actId="14100"/>
          <ac:spMkLst>
            <pc:docMk/>
            <pc:sldMk cId="161312639" sldId="763"/>
            <ac:spMk id="4" creationId="{7607213B-A963-BD4C-C936-731C92C95FE4}"/>
          </ac:spMkLst>
        </pc:spChg>
        <pc:spChg chg="add mod">
          <ac:chgData name="Yoel Kortick" userId="167978f5-7f40-4909-85d5-d4149554ad4e" providerId="ADAL" clId="{17D78392-7091-4238-8278-2F3BDFF78295}" dt="2024-06-26T05:49:27.845" v="3171" actId="14100"/>
          <ac:spMkLst>
            <pc:docMk/>
            <pc:sldMk cId="161312639" sldId="763"/>
            <ac:spMk id="8" creationId="{20E821D7-6042-FAD8-41ED-4EABB47CCB4D}"/>
          </ac:spMkLst>
        </pc:spChg>
        <pc:spChg chg="mod">
          <ac:chgData name="Yoel Kortick" userId="167978f5-7f40-4909-85d5-d4149554ad4e" providerId="ADAL" clId="{17D78392-7091-4238-8278-2F3BDFF78295}" dt="2024-06-26T05:48:41.886" v="3168" actId="313"/>
          <ac:spMkLst>
            <pc:docMk/>
            <pc:sldMk cId="161312639" sldId="763"/>
            <ac:spMk id="11" creationId="{1ACE3884-5DD3-4F86-13C6-FF34F1D35C8C}"/>
          </ac:spMkLst>
        </pc:spChg>
        <pc:picChg chg="del">
          <ac:chgData name="Yoel Kortick" userId="167978f5-7f40-4909-85d5-d4149554ad4e" providerId="ADAL" clId="{17D78392-7091-4238-8278-2F3BDFF78295}" dt="2024-06-26T05:48:28.887" v="3162" actId="478"/>
          <ac:picMkLst>
            <pc:docMk/>
            <pc:sldMk cId="161312639" sldId="763"/>
            <ac:picMk id="3" creationId="{F3F72FC9-BCDB-F0B7-0D88-60F1DCFD6369}"/>
          </ac:picMkLst>
        </pc:picChg>
        <pc:picChg chg="add del">
          <ac:chgData name="Yoel Kortick" userId="167978f5-7f40-4909-85d5-d4149554ad4e" providerId="ADAL" clId="{17D78392-7091-4238-8278-2F3BDFF78295}" dt="2024-06-26T05:48:14.242" v="3161" actId="22"/>
          <ac:picMkLst>
            <pc:docMk/>
            <pc:sldMk cId="161312639" sldId="763"/>
            <ac:picMk id="5" creationId="{0D2F626B-4612-AA1D-DFDC-EEEB30F8D6D3}"/>
          </ac:picMkLst>
        </pc:picChg>
        <pc:picChg chg="add mod ord">
          <ac:chgData name="Yoel Kortick" userId="167978f5-7f40-4909-85d5-d4149554ad4e" providerId="ADAL" clId="{17D78392-7091-4238-8278-2F3BDFF78295}" dt="2024-06-26T05:49:22.226" v="3169" actId="167"/>
          <ac:picMkLst>
            <pc:docMk/>
            <pc:sldMk cId="161312639" sldId="763"/>
            <ac:picMk id="7" creationId="{C8EE2050-99B9-0868-37A6-4CF1AB933704}"/>
          </ac:picMkLst>
        </pc:picChg>
      </pc:sldChg>
      <pc:sldChg chg="addSp delSp modSp add mod">
        <pc:chgData name="Yoel Kortick" userId="167978f5-7f40-4909-85d5-d4149554ad4e" providerId="ADAL" clId="{17D78392-7091-4238-8278-2F3BDFF78295}" dt="2024-06-27T04:16:21.462" v="13073"/>
        <pc:sldMkLst>
          <pc:docMk/>
          <pc:sldMk cId="3612287615" sldId="764"/>
        </pc:sldMkLst>
        <pc:spChg chg="add del mod">
          <ac:chgData name="Yoel Kortick" userId="167978f5-7f40-4909-85d5-d4149554ad4e" providerId="ADAL" clId="{17D78392-7091-4238-8278-2F3BDFF78295}" dt="2024-06-26T05:50:15.054" v="3175" actId="478"/>
          <ac:spMkLst>
            <pc:docMk/>
            <pc:sldMk cId="3612287615" sldId="764"/>
            <ac:spMk id="3" creationId="{414B3009-3F54-D704-234B-2159774C0F76}"/>
          </ac:spMkLst>
        </pc:spChg>
        <pc:spChg chg="del">
          <ac:chgData name="Yoel Kortick" userId="167978f5-7f40-4909-85d5-d4149554ad4e" providerId="ADAL" clId="{17D78392-7091-4238-8278-2F3BDFF78295}" dt="2024-06-26T05:50:10.902" v="3173" actId="478"/>
          <ac:spMkLst>
            <pc:docMk/>
            <pc:sldMk cId="3612287615" sldId="764"/>
            <ac:spMk id="4" creationId="{7607213B-A963-BD4C-C936-731C92C95FE4}"/>
          </ac:spMkLst>
        </pc:spChg>
        <pc:spChg chg="add mod">
          <ac:chgData name="Yoel Kortick" userId="167978f5-7f40-4909-85d5-d4149554ad4e" providerId="ADAL" clId="{17D78392-7091-4238-8278-2F3BDFF78295}" dt="2024-06-27T04:16:21.462" v="13073"/>
          <ac:spMkLst>
            <pc:docMk/>
            <pc:sldMk cId="3612287615" sldId="764"/>
            <ac:spMk id="5" creationId="{E0340EFF-0AFA-B313-EA29-0FB14AAEACAA}"/>
          </ac:spMkLst>
        </pc:spChg>
        <pc:spChg chg="del">
          <ac:chgData name="Yoel Kortick" userId="167978f5-7f40-4909-85d5-d4149554ad4e" providerId="ADAL" clId="{17D78392-7091-4238-8278-2F3BDFF78295}" dt="2024-06-26T05:50:10.902" v="3173" actId="478"/>
          <ac:spMkLst>
            <pc:docMk/>
            <pc:sldMk cId="3612287615" sldId="764"/>
            <ac:spMk id="8" creationId="{20E821D7-6042-FAD8-41ED-4EABB47CCB4D}"/>
          </ac:spMkLst>
        </pc:spChg>
        <pc:spChg chg="del">
          <ac:chgData name="Yoel Kortick" userId="167978f5-7f40-4909-85d5-d4149554ad4e" providerId="ADAL" clId="{17D78392-7091-4238-8278-2F3BDFF78295}" dt="2024-06-26T05:50:13.232" v="3174" actId="478"/>
          <ac:spMkLst>
            <pc:docMk/>
            <pc:sldMk cId="3612287615" sldId="764"/>
            <ac:spMk id="11" creationId="{1ACE3884-5DD3-4F86-13C6-FF34F1D35C8C}"/>
          </ac:spMkLst>
        </pc:spChg>
        <pc:spChg chg="add mod">
          <ac:chgData name="Yoel Kortick" userId="167978f5-7f40-4909-85d5-d4149554ad4e" providerId="ADAL" clId="{17D78392-7091-4238-8278-2F3BDFF78295}" dt="2024-06-26T05:50:16.075" v="3176"/>
          <ac:spMkLst>
            <pc:docMk/>
            <pc:sldMk cId="3612287615" sldId="764"/>
            <ac:spMk id="12" creationId="{DEF292A7-E6D0-5F18-2607-5EB952E15B9A}"/>
          </ac:spMkLst>
        </pc:spChg>
        <pc:picChg chg="add mod">
          <ac:chgData name="Yoel Kortick" userId="167978f5-7f40-4909-85d5-d4149554ad4e" providerId="ADAL" clId="{17D78392-7091-4238-8278-2F3BDFF78295}" dt="2024-06-26T05:50:16.075" v="3176"/>
          <ac:picMkLst>
            <pc:docMk/>
            <pc:sldMk cId="3612287615" sldId="764"/>
            <ac:picMk id="6" creationId="{A81957E2-9C01-C231-181E-4BC653D7BA09}"/>
          </ac:picMkLst>
        </pc:picChg>
        <pc:picChg chg="del">
          <ac:chgData name="Yoel Kortick" userId="167978f5-7f40-4909-85d5-d4149554ad4e" providerId="ADAL" clId="{17D78392-7091-4238-8278-2F3BDFF78295}" dt="2024-06-26T05:50:10.902" v="3173" actId="478"/>
          <ac:picMkLst>
            <pc:docMk/>
            <pc:sldMk cId="3612287615" sldId="764"/>
            <ac:picMk id="7" creationId="{C8EE2050-99B9-0868-37A6-4CF1AB933704}"/>
          </ac:picMkLst>
        </pc:picChg>
      </pc:sldChg>
      <pc:sldChg chg="modSp add mod">
        <pc:chgData name="Yoel Kortick" userId="167978f5-7f40-4909-85d5-d4149554ad4e" providerId="ADAL" clId="{17D78392-7091-4238-8278-2F3BDFF78295}" dt="2024-06-27T04:16:21.462" v="13073"/>
        <pc:sldMkLst>
          <pc:docMk/>
          <pc:sldMk cId="912262870" sldId="765"/>
        </pc:sldMkLst>
        <pc:spChg chg="mod">
          <ac:chgData name="Yoel Kortick" userId="167978f5-7f40-4909-85d5-d4149554ad4e" providerId="ADAL" clId="{17D78392-7091-4238-8278-2F3BDFF78295}" dt="2024-06-27T04:16:21.462" v="13073"/>
          <ac:spMkLst>
            <pc:docMk/>
            <pc:sldMk cId="912262870" sldId="765"/>
            <ac:spMk id="11" creationId="{1ACE3884-5DD3-4F86-13C6-FF34F1D35C8C}"/>
          </ac:spMkLst>
        </pc:spChg>
      </pc:sldChg>
      <pc:sldChg chg="modSp add mod">
        <pc:chgData name="Yoel Kortick" userId="167978f5-7f40-4909-85d5-d4149554ad4e" providerId="ADAL" clId="{17D78392-7091-4238-8278-2F3BDFF78295}" dt="2024-06-26T06:11:17.833" v="3575" actId="14100"/>
        <pc:sldMkLst>
          <pc:docMk/>
          <pc:sldMk cId="2013336910" sldId="766"/>
        </pc:sldMkLst>
        <pc:spChg chg="mod">
          <ac:chgData name="Yoel Kortick" userId="167978f5-7f40-4909-85d5-d4149554ad4e" providerId="ADAL" clId="{17D78392-7091-4238-8278-2F3BDFF78295}" dt="2024-06-26T06:11:17.833" v="3575" actId="14100"/>
          <ac:spMkLst>
            <pc:docMk/>
            <pc:sldMk cId="2013336910" sldId="766"/>
            <ac:spMk id="13" creationId="{F4F9CE6C-EB7E-DBFE-C77E-B97A93A03817}"/>
          </ac:spMkLst>
        </pc:spChg>
      </pc:sldChg>
      <pc:sldChg chg="addSp delSp modSp add mod">
        <pc:chgData name="Yoel Kortick" userId="167978f5-7f40-4909-85d5-d4149554ad4e" providerId="ADAL" clId="{17D78392-7091-4238-8278-2F3BDFF78295}" dt="2024-06-27T02:14:27.528" v="13003" actId="20577"/>
        <pc:sldMkLst>
          <pc:docMk/>
          <pc:sldMk cId="1368566295" sldId="767"/>
        </pc:sldMkLst>
        <pc:spChg chg="mod">
          <ac:chgData name="Yoel Kortick" userId="167978f5-7f40-4909-85d5-d4149554ad4e" providerId="ADAL" clId="{17D78392-7091-4238-8278-2F3BDFF78295}" dt="2024-06-26T06:22:17.214" v="3774" actId="1037"/>
          <ac:spMkLst>
            <pc:docMk/>
            <pc:sldMk cId="1368566295" sldId="767"/>
            <ac:spMk id="4" creationId="{7607213B-A963-BD4C-C936-731C92C95FE4}"/>
          </ac:spMkLst>
        </pc:spChg>
        <pc:spChg chg="mod">
          <ac:chgData name="Yoel Kortick" userId="167978f5-7f40-4909-85d5-d4149554ad4e" providerId="ADAL" clId="{17D78392-7091-4238-8278-2F3BDFF78295}" dt="2024-06-26T06:12:12.086" v="3582"/>
          <ac:spMkLst>
            <pc:docMk/>
            <pc:sldMk cId="1368566295" sldId="767"/>
            <ac:spMk id="10" creationId="{4C5297D4-1A90-BA7E-1EA2-3486955EA032}"/>
          </ac:spMkLst>
        </pc:spChg>
        <pc:spChg chg="mod">
          <ac:chgData name="Yoel Kortick" userId="167978f5-7f40-4909-85d5-d4149554ad4e" providerId="ADAL" clId="{17D78392-7091-4238-8278-2F3BDFF78295}" dt="2024-06-27T02:14:27.528" v="13003" actId="20577"/>
          <ac:spMkLst>
            <pc:docMk/>
            <pc:sldMk cId="1368566295" sldId="767"/>
            <ac:spMk id="11" creationId="{1ACE3884-5DD3-4F86-13C6-FF34F1D35C8C}"/>
          </ac:spMkLst>
        </pc:spChg>
        <pc:picChg chg="del">
          <ac:chgData name="Yoel Kortick" userId="167978f5-7f40-4909-85d5-d4149554ad4e" providerId="ADAL" clId="{17D78392-7091-4238-8278-2F3BDFF78295}" dt="2024-06-26T06:19:20.717" v="3648" actId="478"/>
          <ac:picMkLst>
            <pc:docMk/>
            <pc:sldMk cId="1368566295" sldId="767"/>
            <ac:picMk id="3" creationId="{F3F72FC9-BCDB-F0B7-0D88-60F1DCFD6369}"/>
          </ac:picMkLst>
        </pc:picChg>
        <pc:picChg chg="add mod ord">
          <ac:chgData name="Yoel Kortick" userId="167978f5-7f40-4909-85d5-d4149554ad4e" providerId="ADAL" clId="{17D78392-7091-4238-8278-2F3BDFF78295}" dt="2024-06-26T06:22:21.120" v="3775" actId="208"/>
          <ac:picMkLst>
            <pc:docMk/>
            <pc:sldMk cId="1368566295" sldId="767"/>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921944550" sldId="768"/>
        </pc:sldMkLst>
        <pc:spChg chg="del mod">
          <ac:chgData name="Yoel Kortick" userId="167978f5-7f40-4909-85d5-d4149554ad4e" providerId="ADAL" clId="{17D78392-7091-4238-8278-2F3BDFF78295}" dt="2024-06-26T06:29:15.613" v="4080" actId="478"/>
          <ac:spMkLst>
            <pc:docMk/>
            <pc:sldMk cId="3921944550" sldId="768"/>
            <ac:spMk id="4" creationId="{7607213B-A963-BD4C-C936-731C92C95FE4}"/>
          </ac:spMkLst>
        </pc:spChg>
        <pc:spChg chg="add mod">
          <ac:chgData name="Yoel Kortick" userId="167978f5-7f40-4909-85d5-d4149554ad4e" providerId="ADAL" clId="{17D78392-7091-4238-8278-2F3BDFF78295}" dt="2024-06-26T06:28:03.409" v="3995" actId="14100"/>
          <ac:spMkLst>
            <pc:docMk/>
            <pc:sldMk cId="3921944550" sldId="768"/>
            <ac:spMk id="8" creationId="{62ABD701-B517-2C99-6F9C-D82ECF351F57}"/>
          </ac:spMkLst>
        </pc:spChg>
        <pc:spChg chg="mod">
          <ac:chgData name="Yoel Kortick" userId="167978f5-7f40-4909-85d5-d4149554ad4e" providerId="ADAL" clId="{17D78392-7091-4238-8278-2F3BDFF78295}" dt="2024-06-27T04:16:21.462" v="13073"/>
          <ac:spMkLst>
            <pc:docMk/>
            <pc:sldMk cId="3921944550" sldId="768"/>
            <ac:spMk id="11" creationId="{1ACE3884-5DD3-4F86-13C6-FF34F1D35C8C}"/>
          </ac:spMkLst>
        </pc:spChg>
        <pc:spChg chg="add mod">
          <ac:chgData name="Yoel Kortick" userId="167978f5-7f40-4909-85d5-d4149554ad4e" providerId="ADAL" clId="{17D78392-7091-4238-8278-2F3BDFF78295}" dt="2024-06-26T06:28:58.540" v="4071" actId="14100"/>
          <ac:spMkLst>
            <pc:docMk/>
            <pc:sldMk cId="3921944550" sldId="768"/>
            <ac:spMk id="12" creationId="{B4954AB9-EE78-B821-4FAF-9FCD4EE51DAE}"/>
          </ac:spMkLst>
        </pc:spChg>
        <pc:spChg chg="add mod">
          <ac:chgData name="Yoel Kortick" userId="167978f5-7f40-4909-85d5-d4149554ad4e" providerId="ADAL" clId="{17D78392-7091-4238-8278-2F3BDFF78295}" dt="2024-06-26T06:28:09.169" v="3997" actId="14100"/>
          <ac:spMkLst>
            <pc:docMk/>
            <pc:sldMk cId="3921944550" sldId="768"/>
            <ac:spMk id="15" creationId="{8B905C4F-15B8-9281-0579-BA0153766F3E}"/>
          </ac:spMkLst>
        </pc:spChg>
        <pc:picChg chg="add del">
          <ac:chgData name="Yoel Kortick" userId="167978f5-7f40-4909-85d5-d4149554ad4e" providerId="ADAL" clId="{17D78392-7091-4238-8278-2F3BDFF78295}" dt="2024-06-26T06:23:13.611" v="3779" actId="22"/>
          <ac:picMkLst>
            <pc:docMk/>
            <pc:sldMk cId="3921944550" sldId="768"/>
            <ac:picMk id="3" creationId="{FDE9E510-399F-F36E-F489-75D935022487}"/>
          </ac:picMkLst>
        </pc:picChg>
        <pc:picChg chg="del">
          <ac:chgData name="Yoel Kortick" userId="167978f5-7f40-4909-85d5-d4149554ad4e" providerId="ADAL" clId="{17D78392-7091-4238-8278-2F3BDFF78295}" dt="2024-06-26T06:23:10.233" v="3777" actId="478"/>
          <ac:picMkLst>
            <pc:docMk/>
            <pc:sldMk cId="3921944550" sldId="768"/>
            <ac:picMk id="5" creationId="{74D95C09-4F7B-27E8-0754-0845FAEA7BA4}"/>
          </ac:picMkLst>
        </pc:picChg>
        <pc:picChg chg="add del mod">
          <ac:chgData name="Yoel Kortick" userId="167978f5-7f40-4909-85d5-d4149554ad4e" providerId="ADAL" clId="{17D78392-7091-4238-8278-2F3BDFF78295}" dt="2024-06-26T06:27:26.848" v="3974" actId="478"/>
          <ac:picMkLst>
            <pc:docMk/>
            <pc:sldMk cId="3921944550" sldId="768"/>
            <ac:picMk id="7" creationId="{79542A16-3C31-130F-8F91-4F2EF39602D1}"/>
          </ac:picMkLst>
        </pc:picChg>
        <pc:picChg chg="add mod ord">
          <ac:chgData name="Yoel Kortick" userId="167978f5-7f40-4909-85d5-d4149554ad4e" providerId="ADAL" clId="{17D78392-7091-4238-8278-2F3BDFF78295}" dt="2024-06-26T06:29:53.863" v="4246" actId="208"/>
          <ac:picMkLst>
            <pc:docMk/>
            <pc:sldMk cId="3921944550" sldId="768"/>
            <ac:picMk id="14" creationId="{F0916815-BBF9-355A-1FEB-550BC74517A1}"/>
          </ac:picMkLst>
        </pc:picChg>
        <pc:cxnChg chg="add">
          <ac:chgData name="Yoel Kortick" userId="167978f5-7f40-4909-85d5-d4149554ad4e" providerId="ADAL" clId="{17D78392-7091-4238-8278-2F3BDFF78295}" dt="2024-06-26T06:29:21.217" v="4081" actId="11529"/>
          <ac:cxnSpMkLst>
            <pc:docMk/>
            <pc:sldMk cId="3921944550" sldId="768"/>
            <ac:cxnSpMk id="17" creationId="{B8D0CFBC-D5DC-E3A1-C025-ECBF2DE74CC1}"/>
          </ac:cxnSpMkLst>
        </pc:cxnChg>
        <pc:cxnChg chg="add mod">
          <ac:chgData name="Yoel Kortick" userId="167978f5-7f40-4909-85d5-d4149554ad4e" providerId="ADAL" clId="{17D78392-7091-4238-8278-2F3BDFF78295}" dt="2024-06-26T06:29:31.389" v="4127" actId="1035"/>
          <ac:cxnSpMkLst>
            <pc:docMk/>
            <pc:sldMk cId="3921944550" sldId="768"/>
            <ac:cxnSpMk id="18" creationId="{D47690AD-107E-82DC-064D-BD1460C7DCE7}"/>
          </ac:cxnSpMkLst>
        </pc:cxnChg>
        <pc:cxnChg chg="add mod">
          <ac:chgData name="Yoel Kortick" userId="167978f5-7f40-4909-85d5-d4149554ad4e" providerId="ADAL" clId="{17D78392-7091-4238-8278-2F3BDFF78295}" dt="2024-06-26T06:29:41.798" v="4182" actId="1035"/>
          <ac:cxnSpMkLst>
            <pc:docMk/>
            <pc:sldMk cId="3921944550" sldId="768"/>
            <ac:cxnSpMk id="19" creationId="{0AF63868-DC3F-D988-0549-E4062E3BB681}"/>
          </ac:cxnSpMkLst>
        </pc:cxnChg>
        <pc:cxnChg chg="add mod">
          <ac:chgData name="Yoel Kortick" userId="167978f5-7f40-4909-85d5-d4149554ad4e" providerId="ADAL" clId="{17D78392-7091-4238-8278-2F3BDFF78295}" dt="2024-06-26T06:29:50.519" v="4245" actId="1035"/>
          <ac:cxnSpMkLst>
            <pc:docMk/>
            <pc:sldMk cId="3921944550" sldId="768"/>
            <ac:cxnSpMk id="20" creationId="{7C408653-0112-F7AC-C1DD-65EC82FEDD82}"/>
          </ac:cxnSpMkLst>
        </pc:cxnChg>
      </pc:sldChg>
      <pc:sldChg chg="addSp delSp modSp add mod">
        <pc:chgData name="Yoel Kortick" userId="167978f5-7f40-4909-85d5-d4149554ad4e" providerId="ADAL" clId="{17D78392-7091-4238-8278-2F3BDFF78295}" dt="2024-06-26T06:32:37.100" v="4382" actId="6549"/>
        <pc:sldMkLst>
          <pc:docMk/>
          <pc:sldMk cId="100619303" sldId="769"/>
        </pc:sldMkLst>
        <pc:spChg chg="mod">
          <ac:chgData name="Yoel Kortick" userId="167978f5-7f40-4909-85d5-d4149554ad4e" providerId="ADAL" clId="{17D78392-7091-4238-8278-2F3BDFF78295}" dt="2024-06-26T06:32:21.814" v="4367" actId="14100"/>
          <ac:spMkLst>
            <pc:docMk/>
            <pc:sldMk cId="100619303" sldId="769"/>
            <ac:spMk id="4" creationId="{7607213B-A963-BD4C-C936-731C92C95FE4}"/>
          </ac:spMkLst>
        </pc:spChg>
        <pc:spChg chg="mod">
          <ac:chgData name="Yoel Kortick" userId="167978f5-7f40-4909-85d5-d4149554ad4e" providerId="ADAL" clId="{17D78392-7091-4238-8278-2F3BDFF78295}" dt="2024-06-26T06:32:37.100" v="4382" actId="6549"/>
          <ac:spMkLst>
            <pc:docMk/>
            <pc:sldMk cId="100619303" sldId="769"/>
            <ac:spMk id="11" creationId="{1ACE3884-5DD3-4F86-13C6-FF34F1D35C8C}"/>
          </ac:spMkLst>
        </pc:spChg>
        <pc:picChg chg="add mod ord">
          <ac:chgData name="Yoel Kortick" userId="167978f5-7f40-4909-85d5-d4149554ad4e" providerId="ADAL" clId="{17D78392-7091-4238-8278-2F3BDFF78295}" dt="2024-06-26T06:32:23.995" v="4368" actId="208"/>
          <ac:picMkLst>
            <pc:docMk/>
            <pc:sldMk cId="100619303" sldId="769"/>
            <ac:picMk id="3" creationId="{44E03476-AF8F-8E46-ABAD-98D022CCF7F5}"/>
          </ac:picMkLst>
        </pc:picChg>
        <pc:picChg chg="del">
          <ac:chgData name="Yoel Kortick" userId="167978f5-7f40-4909-85d5-d4149554ad4e" providerId="ADAL" clId="{17D78392-7091-4238-8278-2F3BDFF78295}" dt="2024-06-26T06:31:38.280" v="4336" actId="478"/>
          <ac:picMkLst>
            <pc:docMk/>
            <pc:sldMk cId="100619303" sldId="769"/>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840565703" sldId="770"/>
        </pc:sldMkLst>
        <pc:spChg chg="add mod">
          <ac:chgData name="Yoel Kortick" userId="167978f5-7f40-4909-85d5-d4149554ad4e" providerId="ADAL" clId="{17D78392-7091-4238-8278-2F3BDFF78295}" dt="2024-06-26T06:40:00.453" v="4531" actId="1036"/>
          <ac:spMkLst>
            <pc:docMk/>
            <pc:sldMk cId="3840565703" sldId="770"/>
            <ac:spMk id="6" creationId="{D8C4D855-4761-C655-7184-F94DFFA5A5ED}"/>
          </ac:spMkLst>
        </pc:spChg>
        <pc:spChg chg="add mod">
          <ac:chgData name="Yoel Kortick" userId="167978f5-7f40-4909-85d5-d4149554ad4e" providerId="ADAL" clId="{17D78392-7091-4238-8278-2F3BDFF78295}" dt="2024-06-26T06:40:10.463" v="4586" actId="1035"/>
          <ac:spMkLst>
            <pc:docMk/>
            <pc:sldMk cId="3840565703" sldId="770"/>
            <ac:spMk id="7" creationId="{62EE260A-9DFD-2874-DEE2-82887933C050}"/>
          </ac:spMkLst>
        </pc:spChg>
        <pc:spChg chg="add mod">
          <ac:chgData name="Yoel Kortick" userId="167978f5-7f40-4909-85d5-d4149554ad4e" providerId="ADAL" clId="{17D78392-7091-4238-8278-2F3BDFF78295}" dt="2024-06-26T06:40:25.362" v="4601" actId="1038"/>
          <ac:spMkLst>
            <pc:docMk/>
            <pc:sldMk cId="3840565703" sldId="770"/>
            <ac:spMk id="8" creationId="{0DA82398-BE50-75E5-97C7-2040FAD38830}"/>
          </ac:spMkLst>
        </pc:spChg>
        <pc:spChg chg="mod">
          <ac:chgData name="Yoel Kortick" userId="167978f5-7f40-4909-85d5-d4149554ad4e" providerId="ADAL" clId="{17D78392-7091-4238-8278-2F3BDFF78295}" dt="2024-06-27T04:16:21.462" v="13073"/>
          <ac:spMkLst>
            <pc:docMk/>
            <pc:sldMk cId="3840565703" sldId="770"/>
            <ac:spMk id="11" creationId="{1ACE3884-5DD3-4F86-13C6-FF34F1D35C8C}"/>
          </ac:spMkLst>
        </pc:spChg>
        <pc:spChg chg="add del mod">
          <ac:chgData name="Yoel Kortick" userId="167978f5-7f40-4909-85d5-d4149554ad4e" providerId="ADAL" clId="{17D78392-7091-4238-8278-2F3BDFF78295}" dt="2024-06-26T06:40:18.789" v="4588" actId="478"/>
          <ac:spMkLst>
            <pc:docMk/>
            <pc:sldMk cId="3840565703" sldId="770"/>
            <ac:spMk id="12" creationId="{8F9ED1F9-DBC0-587E-7EB4-8ABF7497632C}"/>
          </ac:spMkLst>
        </pc:spChg>
        <pc:spChg chg="add mod">
          <ac:chgData name="Yoel Kortick" userId="167978f5-7f40-4909-85d5-d4149554ad4e" providerId="ADAL" clId="{17D78392-7091-4238-8278-2F3BDFF78295}" dt="2024-06-26T06:41:13.360" v="4665" actId="14100"/>
          <ac:spMkLst>
            <pc:docMk/>
            <pc:sldMk cId="3840565703" sldId="770"/>
            <ac:spMk id="13" creationId="{0BA81DD5-F763-2485-259F-6112FF556998}"/>
          </ac:spMkLst>
        </pc:spChg>
        <pc:picChg chg="del">
          <ac:chgData name="Yoel Kortick" userId="167978f5-7f40-4909-85d5-d4149554ad4e" providerId="ADAL" clId="{17D78392-7091-4238-8278-2F3BDFF78295}" dt="2024-06-26T06:39:39.877" v="4501" actId="478"/>
          <ac:picMkLst>
            <pc:docMk/>
            <pc:sldMk cId="3840565703" sldId="770"/>
            <ac:picMk id="3" creationId="{44E03476-AF8F-8E46-ABAD-98D022CCF7F5}"/>
          </ac:picMkLst>
        </pc:picChg>
        <pc:picChg chg="add mod">
          <ac:chgData name="Yoel Kortick" userId="167978f5-7f40-4909-85d5-d4149554ad4e" providerId="ADAL" clId="{17D78392-7091-4238-8278-2F3BDFF78295}" dt="2024-06-26T06:39:51.768" v="4525" actId="208"/>
          <ac:picMkLst>
            <pc:docMk/>
            <pc:sldMk cId="3840565703" sldId="770"/>
            <ac:picMk id="5" creationId="{EC2BC5FC-B2B2-E835-01A4-D5B1D7EB7F07}"/>
          </ac:picMkLst>
        </pc:picChg>
      </pc:sldChg>
      <pc:sldChg chg="modSp add mod">
        <pc:chgData name="Yoel Kortick" userId="167978f5-7f40-4909-85d5-d4149554ad4e" providerId="ADAL" clId="{17D78392-7091-4238-8278-2F3BDFF78295}" dt="2024-06-26T06:45:13.130" v="4675" actId="20577"/>
        <pc:sldMkLst>
          <pc:docMk/>
          <pc:sldMk cId="3940799651" sldId="771"/>
        </pc:sldMkLst>
        <pc:spChg chg="mod">
          <ac:chgData name="Yoel Kortick" userId="167978f5-7f40-4909-85d5-d4149554ad4e" providerId="ADAL" clId="{17D78392-7091-4238-8278-2F3BDFF78295}" dt="2024-06-26T06:45:13.130" v="4675" actId="20577"/>
          <ac:spMkLst>
            <pc:docMk/>
            <pc:sldMk cId="3940799651" sldId="771"/>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4284624153" sldId="772"/>
        </pc:sldMkLst>
        <pc:spChg chg="del">
          <ac:chgData name="Yoel Kortick" userId="167978f5-7f40-4909-85d5-d4149554ad4e" providerId="ADAL" clId="{17D78392-7091-4238-8278-2F3BDFF78295}" dt="2024-06-26T07:11:52.247" v="4783" actId="478"/>
          <ac:spMkLst>
            <pc:docMk/>
            <pc:sldMk cId="4284624153" sldId="772"/>
            <ac:spMk id="4" creationId="{7607213B-A963-BD4C-C936-731C92C95FE4}"/>
          </ac:spMkLst>
        </pc:spChg>
        <pc:spChg chg="add mod">
          <ac:chgData name="Yoel Kortick" userId="167978f5-7f40-4909-85d5-d4149554ad4e" providerId="ADAL" clId="{17D78392-7091-4238-8278-2F3BDFF78295}" dt="2024-06-26T07:15:14.508" v="5063" actId="1036"/>
          <ac:spMkLst>
            <pc:docMk/>
            <pc:sldMk cId="4284624153" sldId="772"/>
            <ac:spMk id="8" creationId="{D6046FFA-5187-F86A-F9C5-6A35C12A45E3}"/>
          </ac:spMkLst>
        </pc:spChg>
        <pc:spChg chg="mod">
          <ac:chgData name="Yoel Kortick" userId="167978f5-7f40-4909-85d5-d4149554ad4e" providerId="ADAL" clId="{17D78392-7091-4238-8278-2F3BDFF78295}" dt="2024-06-26T06:45:22.252" v="4684" actId="20577"/>
          <ac:spMkLst>
            <pc:docMk/>
            <pc:sldMk cId="4284624153" sldId="772"/>
            <ac:spMk id="10" creationId="{4C5297D4-1A90-BA7E-1EA2-3486955EA032}"/>
          </ac:spMkLst>
        </pc:spChg>
        <pc:spChg chg="mod">
          <ac:chgData name="Yoel Kortick" userId="167978f5-7f40-4909-85d5-d4149554ad4e" providerId="ADAL" clId="{17D78392-7091-4238-8278-2F3BDFF78295}" dt="2024-06-27T04:16:21.462" v="13073"/>
          <ac:spMkLst>
            <pc:docMk/>
            <pc:sldMk cId="4284624153" sldId="772"/>
            <ac:spMk id="11" creationId="{1ACE3884-5DD3-4F86-13C6-FF34F1D35C8C}"/>
          </ac:spMkLst>
        </pc:spChg>
        <pc:spChg chg="add mod">
          <ac:chgData name="Yoel Kortick" userId="167978f5-7f40-4909-85d5-d4149554ad4e" providerId="ADAL" clId="{17D78392-7091-4238-8278-2F3BDFF78295}" dt="2024-06-27T04:16:21.462" v="13073"/>
          <ac:spMkLst>
            <pc:docMk/>
            <pc:sldMk cId="4284624153" sldId="772"/>
            <ac:spMk id="12" creationId="{9A46FD35-5479-E828-1F6C-39139CA2BBD5}"/>
          </ac:spMkLst>
        </pc:spChg>
        <pc:spChg chg="add">
          <ac:chgData name="Yoel Kortick" userId="167978f5-7f40-4909-85d5-d4149554ad4e" providerId="ADAL" clId="{17D78392-7091-4238-8278-2F3BDFF78295}" dt="2024-06-26T07:15:21.386" v="5064" actId="11529"/>
          <ac:spMkLst>
            <pc:docMk/>
            <pc:sldMk cId="4284624153" sldId="772"/>
            <ac:spMk id="15" creationId="{0B7E3424-1F2A-45E8-01D2-666ACFFB25B0}"/>
          </ac:spMkLst>
        </pc:spChg>
        <pc:picChg chg="add del">
          <ac:chgData name="Yoel Kortick" userId="167978f5-7f40-4909-85d5-d4149554ad4e" providerId="ADAL" clId="{17D78392-7091-4238-8278-2F3BDFF78295}" dt="2024-06-26T07:11:23.143" v="4778" actId="22"/>
          <ac:picMkLst>
            <pc:docMk/>
            <pc:sldMk cId="4284624153" sldId="772"/>
            <ac:picMk id="3" creationId="{74DC4528-2652-4443-13D3-8E60E3F7C5D9}"/>
          </ac:picMkLst>
        </pc:picChg>
        <pc:picChg chg="del">
          <ac:chgData name="Yoel Kortick" userId="167978f5-7f40-4909-85d5-d4149554ad4e" providerId="ADAL" clId="{17D78392-7091-4238-8278-2F3BDFF78295}" dt="2024-06-26T07:11:20.385" v="4776" actId="478"/>
          <ac:picMkLst>
            <pc:docMk/>
            <pc:sldMk cId="4284624153" sldId="772"/>
            <ac:picMk id="5" creationId="{74D95C09-4F7B-27E8-0754-0845FAEA7BA4}"/>
          </ac:picMkLst>
        </pc:picChg>
        <pc:picChg chg="add mod">
          <ac:chgData name="Yoel Kortick" userId="167978f5-7f40-4909-85d5-d4149554ad4e" providerId="ADAL" clId="{17D78392-7091-4238-8278-2F3BDFF78295}" dt="2024-06-26T07:15:14.508" v="5063" actId="1036"/>
          <ac:picMkLst>
            <pc:docMk/>
            <pc:sldMk cId="4284624153" sldId="772"/>
            <ac:picMk id="7" creationId="{EF9395E4-80E4-BB96-C119-EB5DCC63DAC5}"/>
          </ac:picMkLst>
        </pc:picChg>
        <pc:cxnChg chg="add mod">
          <ac:chgData name="Yoel Kortick" userId="167978f5-7f40-4909-85d5-d4149554ad4e" providerId="ADAL" clId="{17D78392-7091-4238-8278-2F3BDFF78295}" dt="2024-06-26T07:15:14.508" v="5063" actId="1036"/>
          <ac:cxnSpMkLst>
            <pc:docMk/>
            <pc:sldMk cId="4284624153" sldId="772"/>
            <ac:cxnSpMk id="14" creationId="{3E22BA33-7FC8-A10C-1382-04FDDBE7E75F}"/>
          </ac:cxnSpMkLst>
        </pc:cxnChg>
      </pc:sldChg>
      <pc:sldChg chg="modSp add del mod">
        <pc:chgData name="Yoel Kortick" userId="167978f5-7f40-4909-85d5-d4149554ad4e" providerId="ADAL" clId="{17D78392-7091-4238-8278-2F3BDFF78295}" dt="2024-06-26T07:17:05.370" v="5114" actId="47"/>
        <pc:sldMkLst>
          <pc:docMk/>
          <pc:sldMk cId="2676141445" sldId="773"/>
        </pc:sldMkLst>
        <pc:spChg chg="mod">
          <ac:chgData name="Yoel Kortick" userId="167978f5-7f40-4909-85d5-d4149554ad4e" providerId="ADAL" clId="{17D78392-7091-4238-8278-2F3BDFF78295}" dt="2024-06-26T06:45:27.719" v="4685"/>
          <ac:spMkLst>
            <pc:docMk/>
            <pc:sldMk cId="2676141445" sldId="773"/>
            <ac:spMk id="10" creationId="{4C5297D4-1A90-BA7E-1EA2-3486955EA032}"/>
          </ac:spMkLst>
        </pc:spChg>
      </pc:sldChg>
      <pc:sldChg chg="addSp delSp modSp add mod">
        <pc:chgData name="Yoel Kortick" userId="167978f5-7f40-4909-85d5-d4149554ad4e" providerId="ADAL" clId="{17D78392-7091-4238-8278-2F3BDFF78295}" dt="2024-06-26T07:27:05.145" v="5838" actId="1036"/>
        <pc:sldMkLst>
          <pc:docMk/>
          <pc:sldMk cId="2479596646" sldId="774"/>
        </pc:sldMkLst>
        <pc:spChg chg="mod">
          <ac:chgData name="Yoel Kortick" userId="167978f5-7f40-4909-85d5-d4149554ad4e" providerId="ADAL" clId="{17D78392-7091-4238-8278-2F3BDFF78295}" dt="2024-06-26T07:27:05.145" v="5838" actId="1036"/>
          <ac:spMkLst>
            <pc:docMk/>
            <pc:sldMk cId="2479596646" sldId="774"/>
            <ac:spMk id="4" creationId="{7607213B-A963-BD4C-C936-731C92C95FE4}"/>
          </ac:spMkLst>
        </pc:spChg>
        <pc:spChg chg="mod">
          <ac:chgData name="Yoel Kortick" userId="167978f5-7f40-4909-85d5-d4149554ad4e" providerId="ADAL" clId="{17D78392-7091-4238-8278-2F3BDFF78295}" dt="2024-06-26T06:45:30.024" v="4686"/>
          <ac:spMkLst>
            <pc:docMk/>
            <pc:sldMk cId="2479596646" sldId="774"/>
            <ac:spMk id="10" creationId="{4C5297D4-1A90-BA7E-1EA2-3486955EA032}"/>
          </ac:spMkLst>
        </pc:spChg>
        <pc:spChg chg="mod">
          <ac:chgData name="Yoel Kortick" userId="167978f5-7f40-4909-85d5-d4149554ad4e" providerId="ADAL" clId="{17D78392-7091-4238-8278-2F3BDFF78295}" dt="2024-06-26T07:26:50.701" v="5828" actId="313"/>
          <ac:spMkLst>
            <pc:docMk/>
            <pc:sldMk cId="2479596646" sldId="774"/>
            <ac:spMk id="11" creationId="{1ACE3884-5DD3-4F86-13C6-FF34F1D35C8C}"/>
          </ac:spMkLst>
        </pc:spChg>
        <pc:picChg chg="del">
          <ac:chgData name="Yoel Kortick" userId="167978f5-7f40-4909-85d5-d4149554ad4e" providerId="ADAL" clId="{17D78392-7091-4238-8278-2F3BDFF78295}" dt="2024-06-26T07:17:34.767" v="5208" actId="478"/>
          <ac:picMkLst>
            <pc:docMk/>
            <pc:sldMk cId="2479596646" sldId="774"/>
            <ac:picMk id="3" creationId="{44E03476-AF8F-8E46-ABAD-98D022CCF7F5}"/>
          </ac:picMkLst>
        </pc:picChg>
        <pc:picChg chg="add mod ord">
          <ac:chgData name="Yoel Kortick" userId="167978f5-7f40-4909-85d5-d4149554ad4e" providerId="ADAL" clId="{17D78392-7091-4238-8278-2F3BDFF78295}" dt="2024-06-26T07:27:05.145" v="5838" actId="1036"/>
          <ac:picMkLst>
            <pc:docMk/>
            <pc:sldMk cId="2479596646" sldId="774"/>
            <ac:picMk id="5" creationId="{FAA18EE1-6F58-3D62-9703-25F6816D246C}"/>
          </ac:picMkLst>
        </pc:picChg>
      </pc:sldChg>
      <pc:sldChg chg="addSp delSp modSp add mod">
        <pc:chgData name="Yoel Kortick" userId="167978f5-7f40-4909-85d5-d4149554ad4e" providerId="ADAL" clId="{17D78392-7091-4238-8278-2F3BDFF78295}" dt="2024-06-27T04:16:21.462" v="13073"/>
        <pc:sldMkLst>
          <pc:docMk/>
          <pc:sldMk cId="3450066584" sldId="775"/>
        </pc:sldMkLst>
        <pc:spChg chg="del">
          <ac:chgData name="Yoel Kortick" userId="167978f5-7f40-4909-85d5-d4149554ad4e" providerId="ADAL" clId="{17D78392-7091-4238-8278-2F3BDFF78295}" dt="2024-06-26T07:20:56.244" v="5514" actId="478"/>
          <ac:spMkLst>
            <pc:docMk/>
            <pc:sldMk cId="3450066584" sldId="775"/>
            <ac:spMk id="4" creationId="{7607213B-A963-BD4C-C936-731C92C95FE4}"/>
          </ac:spMkLst>
        </pc:spChg>
        <pc:spChg chg="del">
          <ac:chgData name="Yoel Kortick" userId="167978f5-7f40-4909-85d5-d4149554ad4e" providerId="ADAL" clId="{17D78392-7091-4238-8278-2F3BDFF78295}" dt="2024-06-26T07:20:50.982" v="5511" actId="478"/>
          <ac:spMkLst>
            <pc:docMk/>
            <pc:sldMk cId="3450066584" sldId="775"/>
            <ac:spMk id="6" creationId="{D8C4D855-4761-C655-7184-F94DFFA5A5ED}"/>
          </ac:spMkLst>
        </pc:spChg>
        <pc:spChg chg="mod">
          <ac:chgData name="Yoel Kortick" userId="167978f5-7f40-4909-85d5-d4149554ad4e" providerId="ADAL" clId="{17D78392-7091-4238-8278-2F3BDFF78295}" dt="2024-06-26T07:20:07.672" v="5424" actId="1036"/>
          <ac:spMkLst>
            <pc:docMk/>
            <pc:sldMk cId="3450066584" sldId="775"/>
            <ac:spMk id="7" creationId="{62EE260A-9DFD-2874-DEE2-82887933C050}"/>
          </ac:spMkLst>
        </pc:spChg>
        <pc:spChg chg="mod">
          <ac:chgData name="Yoel Kortick" userId="167978f5-7f40-4909-85d5-d4149554ad4e" providerId="ADAL" clId="{17D78392-7091-4238-8278-2F3BDFF78295}" dt="2024-06-26T07:19:59.658" v="5416" actId="14100"/>
          <ac:spMkLst>
            <pc:docMk/>
            <pc:sldMk cId="3450066584" sldId="775"/>
            <ac:spMk id="8" creationId="{0DA82398-BE50-75E5-97C7-2040FAD38830}"/>
          </ac:spMkLst>
        </pc:spChg>
        <pc:spChg chg="mod">
          <ac:chgData name="Yoel Kortick" userId="167978f5-7f40-4909-85d5-d4149554ad4e" providerId="ADAL" clId="{17D78392-7091-4238-8278-2F3BDFF78295}" dt="2024-06-26T06:45:32.295" v="4687"/>
          <ac:spMkLst>
            <pc:docMk/>
            <pc:sldMk cId="3450066584" sldId="775"/>
            <ac:spMk id="10" creationId="{4C5297D4-1A90-BA7E-1EA2-3486955EA032}"/>
          </ac:spMkLst>
        </pc:spChg>
        <pc:spChg chg="mod">
          <ac:chgData name="Yoel Kortick" userId="167978f5-7f40-4909-85d5-d4149554ad4e" providerId="ADAL" clId="{17D78392-7091-4238-8278-2F3BDFF78295}" dt="2024-06-27T04:16:21.462" v="13073"/>
          <ac:spMkLst>
            <pc:docMk/>
            <pc:sldMk cId="3450066584" sldId="775"/>
            <ac:spMk id="11" creationId="{1ACE3884-5DD3-4F86-13C6-FF34F1D35C8C}"/>
          </ac:spMkLst>
        </pc:spChg>
        <pc:spChg chg="mod">
          <ac:chgData name="Yoel Kortick" userId="167978f5-7f40-4909-85d5-d4149554ad4e" providerId="ADAL" clId="{17D78392-7091-4238-8278-2F3BDFF78295}" dt="2024-06-26T07:27:27.249" v="5854" actId="14100"/>
          <ac:spMkLst>
            <pc:docMk/>
            <pc:sldMk cId="3450066584" sldId="775"/>
            <ac:spMk id="13" creationId="{0BA81DD5-F763-2485-259F-6112FF556998}"/>
          </ac:spMkLst>
        </pc:spChg>
        <pc:picChg chg="add mod ord">
          <ac:chgData name="Yoel Kortick" userId="167978f5-7f40-4909-85d5-d4149554ad4e" providerId="ADAL" clId="{17D78392-7091-4238-8278-2F3BDFF78295}" dt="2024-06-26T07:20:58.009" v="5515" actId="208"/>
          <ac:picMkLst>
            <pc:docMk/>
            <pc:sldMk cId="3450066584" sldId="775"/>
            <ac:picMk id="3" creationId="{DFA47CB8-CD12-259E-ACE7-DC31D25C917A}"/>
          </ac:picMkLst>
        </pc:picChg>
        <pc:picChg chg="del">
          <ac:chgData name="Yoel Kortick" userId="167978f5-7f40-4909-85d5-d4149554ad4e" providerId="ADAL" clId="{17D78392-7091-4238-8278-2F3BDFF78295}" dt="2024-06-26T07:19:38.098" v="5396" actId="478"/>
          <ac:picMkLst>
            <pc:docMk/>
            <pc:sldMk cId="3450066584" sldId="775"/>
            <ac:picMk id="5" creationId="{EC2BC5FC-B2B2-E835-01A4-D5B1D7EB7F07}"/>
          </ac:picMkLst>
        </pc:picChg>
      </pc:sldChg>
      <pc:sldChg chg="addSp delSp modSp add mod">
        <pc:chgData name="Yoel Kortick" userId="167978f5-7f40-4909-85d5-d4149554ad4e" providerId="ADAL" clId="{17D78392-7091-4238-8278-2F3BDFF78295}" dt="2024-06-26T07:26:24.959" v="5754" actId="5793"/>
        <pc:sldMkLst>
          <pc:docMk/>
          <pc:sldMk cId="107125971" sldId="776"/>
        </pc:sldMkLst>
        <pc:spChg chg="add">
          <ac:chgData name="Yoel Kortick" userId="167978f5-7f40-4909-85d5-d4149554ad4e" providerId="ADAL" clId="{17D78392-7091-4238-8278-2F3BDFF78295}" dt="2024-06-26T07:26:20.495" v="5747" actId="11529"/>
          <ac:spMkLst>
            <pc:docMk/>
            <pc:sldMk cId="107125971" sldId="776"/>
            <ac:spMk id="4" creationId="{894F40A8-9A28-9724-1B8F-D595BADB8E43}"/>
          </ac:spMkLst>
        </pc:spChg>
        <pc:spChg chg="del">
          <ac:chgData name="Yoel Kortick" userId="167978f5-7f40-4909-85d5-d4149554ad4e" providerId="ADAL" clId="{17D78392-7091-4238-8278-2F3BDFF78295}" dt="2024-06-26T07:15:42.181" v="5065" actId="478"/>
          <ac:spMkLst>
            <pc:docMk/>
            <pc:sldMk cId="107125971" sldId="776"/>
            <ac:spMk id="8" creationId="{D6046FFA-5187-F86A-F9C5-6A35C12A45E3}"/>
          </ac:spMkLst>
        </pc:spChg>
        <pc:spChg chg="mod">
          <ac:chgData name="Yoel Kortick" userId="167978f5-7f40-4909-85d5-d4149554ad4e" providerId="ADAL" clId="{17D78392-7091-4238-8278-2F3BDFF78295}" dt="2024-06-26T07:26:24.959" v="5754" actId="5793"/>
          <ac:spMkLst>
            <pc:docMk/>
            <pc:sldMk cId="107125971" sldId="776"/>
            <ac:spMk id="11" creationId="{1ACE3884-5DD3-4F86-13C6-FF34F1D35C8C}"/>
          </ac:spMkLst>
        </pc:spChg>
        <pc:spChg chg="del">
          <ac:chgData name="Yoel Kortick" userId="167978f5-7f40-4909-85d5-d4149554ad4e" providerId="ADAL" clId="{17D78392-7091-4238-8278-2F3BDFF78295}" dt="2024-06-26T07:15:42.181" v="5065" actId="478"/>
          <ac:spMkLst>
            <pc:docMk/>
            <pc:sldMk cId="107125971" sldId="776"/>
            <ac:spMk id="12" creationId="{9A46FD35-5479-E828-1F6C-39139CA2BBD5}"/>
          </ac:spMkLst>
        </pc:spChg>
        <pc:picChg chg="add mod">
          <ac:chgData name="Yoel Kortick" userId="167978f5-7f40-4909-85d5-d4149554ad4e" providerId="ADAL" clId="{17D78392-7091-4238-8278-2F3BDFF78295}" dt="2024-06-26T07:16:20.215" v="5113" actId="208"/>
          <ac:picMkLst>
            <pc:docMk/>
            <pc:sldMk cId="107125971" sldId="776"/>
            <ac:picMk id="3" creationId="{819E33E4-94ED-FCA6-A5D5-5DC997AD236E}"/>
          </ac:picMkLst>
        </pc:picChg>
        <pc:picChg chg="del">
          <ac:chgData name="Yoel Kortick" userId="167978f5-7f40-4909-85d5-d4149554ad4e" providerId="ADAL" clId="{17D78392-7091-4238-8278-2F3BDFF78295}" dt="2024-06-26T07:15:42.181" v="5065" actId="478"/>
          <ac:picMkLst>
            <pc:docMk/>
            <pc:sldMk cId="107125971" sldId="776"/>
            <ac:picMk id="7" creationId="{EF9395E4-80E4-BB96-C119-EB5DCC63DAC5}"/>
          </ac:picMkLst>
        </pc:picChg>
        <pc:cxnChg chg="del">
          <ac:chgData name="Yoel Kortick" userId="167978f5-7f40-4909-85d5-d4149554ad4e" providerId="ADAL" clId="{17D78392-7091-4238-8278-2F3BDFF78295}" dt="2024-06-26T07:15:42.181" v="5065" actId="478"/>
          <ac:cxnSpMkLst>
            <pc:docMk/>
            <pc:sldMk cId="107125971" sldId="776"/>
            <ac:cxnSpMk id="14" creationId="{3E22BA33-7FC8-A10C-1382-04FDDBE7E75F}"/>
          </ac:cxnSpMkLst>
        </pc:cxnChg>
      </pc:sldChg>
      <pc:sldChg chg="addSp delSp modSp add mod">
        <pc:chgData name="Yoel Kortick" userId="167978f5-7f40-4909-85d5-d4149554ad4e" providerId="ADAL" clId="{17D78392-7091-4238-8278-2F3BDFF78295}" dt="2024-06-26T07:24:22.909" v="5602" actId="208"/>
        <pc:sldMkLst>
          <pc:docMk/>
          <pc:sldMk cId="3168314226" sldId="777"/>
        </pc:sldMkLst>
        <pc:spChg chg="mod">
          <ac:chgData name="Yoel Kortick" userId="167978f5-7f40-4909-85d5-d4149554ad4e" providerId="ADAL" clId="{17D78392-7091-4238-8278-2F3BDFF78295}" dt="2024-06-26T07:24:20.436" v="5601" actId="1037"/>
          <ac:spMkLst>
            <pc:docMk/>
            <pc:sldMk cId="3168314226" sldId="777"/>
            <ac:spMk id="7" creationId="{62EE260A-9DFD-2874-DEE2-82887933C050}"/>
          </ac:spMkLst>
        </pc:spChg>
        <pc:spChg chg="del">
          <ac:chgData name="Yoel Kortick" userId="167978f5-7f40-4909-85d5-d4149554ad4e" providerId="ADAL" clId="{17D78392-7091-4238-8278-2F3BDFF78295}" dt="2024-06-26T07:24:05.213" v="5594" actId="478"/>
          <ac:spMkLst>
            <pc:docMk/>
            <pc:sldMk cId="3168314226" sldId="777"/>
            <ac:spMk id="8" creationId="{0DA82398-BE50-75E5-97C7-2040FAD38830}"/>
          </ac:spMkLst>
        </pc:spChg>
        <pc:spChg chg="mod">
          <ac:chgData name="Yoel Kortick" userId="167978f5-7f40-4909-85d5-d4149554ad4e" providerId="ADAL" clId="{17D78392-7091-4238-8278-2F3BDFF78295}" dt="2024-06-26T07:23:37.748" v="5590" actId="20577"/>
          <ac:spMkLst>
            <pc:docMk/>
            <pc:sldMk cId="3168314226" sldId="777"/>
            <ac:spMk id="11" creationId="{1ACE3884-5DD3-4F86-13C6-FF34F1D35C8C}"/>
          </ac:spMkLst>
        </pc:spChg>
        <pc:spChg chg="del">
          <ac:chgData name="Yoel Kortick" userId="167978f5-7f40-4909-85d5-d4149554ad4e" providerId="ADAL" clId="{17D78392-7091-4238-8278-2F3BDFF78295}" dt="2024-06-26T07:24:06.299" v="5595" actId="478"/>
          <ac:spMkLst>
            <pc:docMk/>
            <pc:sldMk cId="3168314226" sldId="777"/>
            <ac:spMk id="13" creationId="{0BA81DD5-F763-2485-259F-6112FF556998}"/>
          </ac:spMkLst>
        </pc:spChg>
        <pc:picChg chg="del">
          <ac:chgData name="Yoel Kortick" userId="167978f5-7f40-4909-85d5-d4149554ad4e" providerId="ADAL" clId="{17D78392-7091-4238-8278-2F3BDFF78295}" dt="2024-06-26T07:23:40.537" v="5591" actId="478"/>
          <ac:picMkLst>
            <pc:docMk/>
            <pc:sldMk cId="3168314226" sldId="777"/>
            <ac:picMk id="3" creationId="{DFA47CB8-CD12-259E-ACE7-DC31D25C917A}"/>
          </ac:picMkLst>
        </pc:picChg>
        <pc:picChg chg="add del">
          <ac:chgData name="Yoel Kortick" userId="167978f5-7f40-4909-85d5-d4149554ad4e" providerId="ADAL" clId="{17D78392-7091-4238-8278-2F3BDFF78295}" dt="2024-06-26T07:24:01.325" v="5593" actId="478"/>
          <ac:picMkLst>
            <pc:docMk/>
            <pc:sldMk cId="3168314226" sldId="777"/>
            <ac:picMk id="4" creationId="{1697DA33-7F2E-9793-71F6-488D87462AC3}"/>
          </ac:picMkLst>
        </pc:picChg>
        <pc:picChg chg="add mod ord">
          <ac:chgData name="Yoel Kortick" userId="167978f5-7f40-4909-85d5-d4149554ad4e" providerId="ADAL" clId="{17D78392-7091-4238-8278-2F3BDFF78295}" dt="2024-06-26T07:24:22.909" v="5602" actId="208"/>
          <ac:picMkLst>
            <pc:docMk/>
            <pc:sldMk cId="3168314226" sldId="777"/>
            <ac:picMk id="6" creationId="{3A3D660F-0821-FCFE-B565-D2FF63393AA3}"/>
          </ac:picMkLst>
        </pc:picChg>
      </pc:sldChg>
      <pc:sldChg chg="addSp delSp modSp add mod">
        <pc:chgData name="Yoel Kortick" userId="167978f5-7f40-4909-85d5-d4149554ad4e" providerId="ADAL" clId="{17D78392-7091-4238-8278-2F3BDFF78295}" dt="2024-06-26T07:25:24.491" v="5680" actId="208"/>
        <pc:sldMkLst>
          <pc:docMk/>
          <pc:sldMk cId="1817444396" sldId="778"/>
        </pc:sldMkLst>
        <pc:spChg chg="mod">
          <ac:chgData name="Yoel Kortick" userId="167978f5-7f40-4909-85d5-d4149554ad4e" providerId="ADAL" clId="{17D78392-7091-4238-8278-2F3BDFF78295}" dt="2024-06-26T07:25:21.989" v="5679" actId="14100"/>
          <ac:spMkLst>
            <pc:docMk/>
            <pc:sldMk cId="1817444396" sldId="778"/>
            <ac:spMk id="7" creationId="{62EE260A-9DFD-2874-DEE2-82887933C050}"/>
          </ac:spMkLst>
        </pc:spChg>
        <pc:spChg chg="mod">
          <ac:chgData name="Yoel Kortick" userId="167978f5-7f40-4909-85d5-d4149554ad4e" providerId="ADAL" clId="{17D78392-7091-4238-8278-2F3BDFF78295}" dt="2024-06-26T07:25:05.342" v="5672" actId="20577"/>
          <ac:spMkLst>
            <pc:docMk/>
            <pc:sldMk cId="1817444396" sldId="778"/>
            <ac:spMk id="11" creationId="{1ACE3884-5DD3-4F86-13C6-FF34F1D35C8C}"/>
          </ac:spMkLst>
        </pc:spChg>
        <pc:picChg chg="add mod ord">
          <ac:chgData name="Yoel Kortick" userId="167978f5-7f40-4909-85d5-d4149554ad4e" providerId="ADAL" clId="{17D78392-7091-4238-8278-2F3BDFF78295}" dt="2024-06-26T07:25:24.491" v="5680" actId="208"/>
          <ac:picMkLst>
            <pc:docMk/>
            <pc:sldMk cId="1817444396" sldId="778"/>
            <ac:picMk id="3" creationId="{41944ACD-1A6B-FB50-E4B7-81AEAA9D58ED}"/>
          </ac:picMkLst>
        </pc:picChg>
        <pc:picChg chg="del">
          <ac:chgData name="Yoel Kortick" userId="167978f5-7f40-4909-85d5-d4149554ad4e" providerId="ADAL" clId="{17D78392-7091-4238-8278-2F3BDFF78295}" dt="2024-06-26T07:25:07.628" v="5673" actId="478"/>
          <ac:picMkLst>
            <pc:docMk/>
            <pc:sldMk cId="1817444396" sldId="778"/>
            <ac:picMk id="6" creationId="{3A3D660F-0821-FCFE-B565-D2FF63393AA3}"/>
          </ac:picMkLst>
        </pc:picChg>
      </pc:sldChg>
      <pc:sldChg chg="delSp modSp add mod">
        <pc:chgData name="Yoel Kortick" userId="167978f5-7f40-4909-85d5-d4149554ad4e" providerId="ADAL" clId="{17D78392-7091-4238-8278-2F3BDFF78295}" dt="2024-06-27T04:16:21.462" v="13073"/>
        <pc:sldMkLst>
          <pc:docMk/>
          <pc:sldMk cId="600945540" sldId="779"/>
        </pc:sldMkLst>
        <pc:spChg chg="del">
          <ac:chgData name="Yoel Kortick" userId="167978f5-7f40-4909-85d5-d4149554ad4e" providerId="ADAL" clId="{17D78392-7091-4238-8278-2F3BDFF78295}" dt="2024-06-26T07:31:32.954" v="5952" actId="478"/>
          <ac:spMkLst>
            <pc:docMk/>
            <pc:sldMk cId="600945540" sldId="779"/>
            <ac:spMk id="7" creationId="{62EE260A-9DFD-2874-DEE2-82887933C050}"/>
          </ac:spMkLst>
        </pc:spChg>
        <pc:spChg chg="mod">
          <ac:chgData name="Yoel Kortick" userId="167978f5-7f40-4909-85d5-d4149554ad4e" providerId="ADAL" clId="{17D78392-7091-4238-8278-2F3BDFF78295}" dt="2024-06-27T04:16:21.462" v="13073"/>
          <ac:spMkLst>
            <pc:docMk/>
            <pc:sldMk cId="600945540" sldId="779"/>
            <ac:spMk id="11" creationId="{1ACE3884-5DD3-4F86-13C6-FF34F1D35C8C}"/>
          </ac:spMkLst>
        </pc:spChg>
        <pc:picChg chg="del">
          <ac:chgData name="Yoel Kortick" userId="167978f5-7f40-4909-85d5-d4149554ad4e" providerId="ADAL" clId="{17D78392-7091-4238-8278-2F3BDFF78295}" dt="2024-06-26T07:31:32.954" v="5952" actId="478"/>
          <ac:picMkLst>
            <pc:docMk/>
            <pc:sldMk cId="600945540" sldId="779"/>
            <ac:picMk id="3" creationId="{41944ACD-1A6B-FB50-E4B7-81AEAA9D58ED}"/>
          </ac:picMkLst>
        </pc:picChg>
      </pc:sldChg>
      <pc:sldChg chg="addSp modSp add mod">
        <pc:chgData name="Yoel Kortick" userId="167978f5-7f40-4909-85d5-d4149554ad4e" providerId="ADAL" clId="{17D78392-7091-4238-8278-2F3BDFF78295}" dt="2024-06-27T04:16:21.462" v="13073"/>
        <pc:sldMkLst>
          <pc:docMk/>
          <pc:sldMk cId="2158396013" sldId="780"/>
        </pc:sldMkLst>
        <pc:spChg chg="add mod">
          <ac:chgData name="Yoel Kortick" userId="167978f5-7f40-4909-85d5-d4149554ad4e" providerId="ADAL" clId="{17D78392-7091-4238-8278-2F3BDFF78295}" dt="2024-06-26T09:48:30.477" v="6614" actId="1036"/>
          <ac:spMkLst>
            <pc:docMk/>
            <pc:sldMk cId="2158396013" sldId="780"/>
            <ac:spMk id="4" creationId="{0BC8C3A6-0229-22C7-9FC2-56C828BD0202}"/>
          </ac:spMkLst>
        </pc:spChg>
        <pc:spChg chg="add mod">
          <ac:chgData name="Yoel Kortick" userId="167978f5-7f40-4909-85d5-d4149554ad4e" providerId="ADAL" clId="{17D78392-7091-4238-8278-2F3BDFF78295}" dt="2024-06-26T09:48:30.477" v="6614" actId="1036"/>
          <ac:spMkLst>
            <pc:docMk/>
            <pc:sldMk cId="2158396013" sldId="780"/>
            <ac:spMk id="5" creationId="{96DFA77E-28E4-7CF4-8A86-C6C541ED1CE8}"/>
          </ac:spMkLst>
        </pc:spChg>
        <pc:spChg chg="add mod">
          <ac:chgData name="Yoel Kortick" userId="167978f5-7f40-4909-85d5-d4149554ad4e" providerId="ADAL" clId="{17D78392-7091-4238-8278-2F3BDFF78295}" dt="2024-06-26T09:48:30.477" v="6614" actId="1036"/>
          <ac:spMkLst>
            <pc:docMk/>
            <pc:sldMk cId="2158396013" sldId="780"/>
            <ac:spMk id="8" creationId="{5FC91FCD-C6AC-D950-9549-99445367413C}"/>
          </ac:spMkLst>
        </pc:spChg>
        <pc:spChg chg="mod">
          <ac:chgData name="Yoel Kortick" userId="167978f5-7f40-4909-85d5-d4149554ad4e" providerId="ADAL" clId="{17D78392-7091-4238-8278-2F3BDFF78295}" dt="2024-06-27T04:16:21.462" v="13073"/>
          <ac:spMkLst>
            <pc:docMk/>
            <pc:sldMk cId="2158396013" sldId="780"/>
            <ac:spMk id="11" creationId="{1ACE3884-5DD3-4F86-13C6-FF34F1D35C8C}"/>
          </ac:spMkLst>
        </pc:spChg>
        <pc:spChg chg="add mod">
          <ac:chgData name="Yoel Kortick" userId="167978f5-7f40-4909-85d5-d4149554ad4e" providerId="ADAL" clId="{17D78392-7091-4238-8278-2F3BDFF78295}" dt="2024-06-26T09:48:30.477" v="6614" actId="1036"/>
          <ac:spMkLst>
            <pc:docMk/>
            <pc:sldMk cId="2158396013" sldId="780"/>
            <ac:spMk id="12" creationId="{6BD625B7-C19B-61F5-8E7F-36FA930E4EDF}"/>
          </ac:spMkLst>
        </pc:spChg>
        <pc:picChg chg="add mod">
          <ac:chgData name="Yoel Kortick" userId="167978f5-7f40-4909-85d5-d4149554ad4e" providerId="ADAL" clId="{17D78392-7091-4238-8278-2F3BDFF78295}" dt="2024-06-26T09:48:30.477" v="6614" actId="1036"/>
          <ac:picMkLst>
            <pc:docMk/>
            <pc:sldMk cId="2158396013" sldId="780"/>
            <ac:picMk id="3" creationId="{A796528B-BE96-CF2B-E219-0F763ABC4559}"/>
          </ac:picMkLst>
        </pc:picChg>
        <pc:picChg chg="add mod">
          <ac:chgData name="Yoel Kortick" userId="167978f5-7f40-4909-85d5-d4149554ad4e" providerId="ADAL" clId="{17D78392-7091-4238-8278-2F3BDFF78295}" dt="2024-06-26T09:48:30.477" v="6614" actId="1036"/>
          <ac:picMkLst>
            <pc:docMk/>
            <pc:sldMk cId="2158396013" sldId="780"/>
            <ac:picMk id="7" creationId="{1C48EF0D-E522-E1AE-47DD-90CB230D7DBF}"/>
          </ac:picMkLst>
        </pc:picChg>
      </pc:sldChg>
      <pc:sldChg chg="modSp add mod setBg">
        <pc:chgData name="Yoel Kortick" userId="167978f5-7f40-4909-85d5-d4149554ad4e" providerId="ADAL" clId="{17D78392-7091-4238-8278-2F3BDFF78295}" dt="2024-06-26T09:50:08.822" v="6632"/>
        <pc:sldMkLst>
          <pc:docMk/>
          <pc:sldMk cId="1699544927" sldId="781"/>
        </pc:sldMkLst>
        <pc:spChg chg="mod">
          <ac:chgData name="Yoel Kortick" userId="167978f5-7f40-4909-85d5-d4149554ad4e" providerId="ADAL" clId="{17D78392-7091-4238-8278-2F3BDFF78295}" dt="2024-06-26T09:50:08.822" v="6632"/>
          <ac:spMkLst>
            <pc:docMk/>
            <pc:sldMk cId="1699544927" sldId="781"/>
            <ac:spMk id="13" creationId="{F4F9CE6C-EB7E-DBFE-C77E-B97A93A03817}"/>
          </ac:spMkLst>
        </pc:spChg>
      </pc:sldChg>
      <pc:sldChg chg="addSp delSp modSp add mod setBg">
        <pc:chgData name="Yoel Kortick" userId="167978f5-7f40-4909-85d5-d4149554ad4e" providerId="ADAL" clId="{17D78392-7091-4238-8278-2F3BDFF78295}" dt="2024-06-27T04:09:29.738" v="13014" actId="20577"/>
        <pc:sldMkLst>
          <pc:docMk/>
          <pc:sldMk cId="1822790369" sldId="782"/>
        </pc:sldMkLst>
        <pc:spChg chg="add mod">
          <ac:chgData name="Yoel Kortick" userId="167978f5-7f40-4909-85d5-d4149554ad4e" providerId="ADAL" clId="{17D78392-7091-4238-8278-2F3BDFF78295}" dt="2024-06-26T10:42:41.912" v="8048" actId="14100"/>
          <ac:spMkLst>
            <pc:docMk/>
            <pc:sldMk cId="1822790369" sldId="782"/>
            <ac:spMk id="5" creationId="{5BDC558D-BE80-E242-0CC0-36D1E61F43B2}"/>
          </ac:spMkLst>
        </pc:spChg>
        <pc:spChg chg="mod">
          <ac:chgData name="Yoel Kortick" userId="167978f5-7f40-4909-85d5-d4149554ad4e" providerId="ADAL" clId="{17D78392-7091-4238-8278-2F3BDFF78295}" dt="2024-06-26T09:50:14.416" v="6635"/>
          <ac:spMkLst>
            <pc:docMk/>
            <pc:sldMk cId="1822790369" sldId="782"/>
            <ac:spMk id="10" creationId="{4C5297D4-1A90-BA7E-1EA2-3486955EA032}"/>
          </ac:spMkLst>
        </pc:spChg>
        <pc:spChg chg="mod">
          <ac:chgData name="Yoel Kortick" userId="167978f5-7f40-4909-85d5-d4149554ad4e" providerId="ADAL" clId="{17D78392-7091-4238-8278-2F3BDFF78295}" dt="2024-06-27T04:09:29.738" v="13014" actId="20577"/>
          <ac:spMkLst>
            <pc:docMk/>
            <pc:sldMk cId="1822790369" sldId="782"/>
            <ac:spMk id="11" creationId="{1ACE3884-5DD3-4F86-13C6-FF34F1D35C8C}"/>
          </ac:spMkLst>
        </pc:spChg>
        <pc:picChg chg="add mod">
          <ac:chgData name="Yoel Kortick" userId="167978f5-7f40-4909-85d5-d4149554ad4e" providerId="ADAL" clId="{17D78392-7091-4238-8278-2F3BDFF78295}" dt="2024-06-26T10:42:18.504" v="8046" actId="208"/>
          <ac:picMkLst>
            <pc:docMk/>
            <pc:sldMk cId="1822790369" sldId="782"/>
            <ac:picMk id="3" creationId="{67275478-5185-4274-4419-CD4E5B4042F0}"/>
          </ac:picMkLst>
        </pc:picChg>
        <pc:picChg chg="del">
          <ac:chgData name="Yoel Kortick" userId="167978f5-7f40-4909-85d5-d4149554ad4e" providerId="ADAL" clId="{17D78392-7091-4238-8278-2F3BDFF78295}" dt="2024-06-26T09:50:17.639" v="6636" actId="478"/>
          <ac:picMkLst>
            <pc:docMk/>
            <pc:sldMk cId="1822790369" sldId="782"/>
            <ac:picMk id="4" creationId="{D8127B7E-E387-F84D-5873-963B236C4BB5}"/>
          </ac:picMkLst>
        </pc:picChg>
      </pc:sldChg>
      <pc:sldChg chg="modSp add mod">
        <pc:chgData name="Yoel Kortick" userId="167978f5-7f40-4909-85d5-d4149554ad4e" providerId="ADAL" clId="{17D78392-7091-4238-8278-2F3BDFF78295}" dt="2024-06-27T04:10:24.110" v="13018" actId="20577"/>
        <pc:sldMkLst>
          <pc:docMk/>
          <pc:sldMk cId="3169409164" sldId="783"/>
        </pc:sldMkLst>
        <pc:spChg chg="mod">
          <ac:chgData name="Yoel Kortick" userId="167978f5-7f40-4909-85d5-d4149554ad4e" providerId="ADAL" clId="{17D78392-7091-4238-8278-2F3BDFF78295}" dt="2024-06-27T04:10:24.110" v="13018" actId="20577"/>
          <ac:spMkLst>
            <pc:docMk/>
            <pc:sldMk cId="3169409164" sldId="783"/>
            <ac:spMk id="11" creationId="{1ACE3884-5DD3-4F86-13C6-FF34F1D35C8C}"/>
          </ac:spMkLst>
        </pc:spChg>
      </pc:sldChg>
      <pc:sldChg chg="addSp modSp add mod">
        <pc:chgData name="Yoel Kortick" userId="167978f5-7f40-4909-85d5-d4149554ad4e" providerId="ADAL" clId="{17D78392-7091-4238-8278-2F3BDFF78295}" dt="2024-06-27T04:16:21.462" v="13073"/>
        <pc:sldMkLst>
          <pc:docMk/>
          <pc:sldMk cId="3354366539" sldId="784"/>
        </pc:sldMkLst>
        <pc:spChg chg="add">
          <ac:chgData name="Yoel Kortick" userId="167978f5-7f40-4909-85d5-d4149554ad4e" providerId="ADAL" clId="{17D78392-7091-4238-8278-2F3BDFF78295}" dt="2024-06-26T09:58:54.650" v="7020" actId="11529"/>
          <ac:spMkLst>
            <pc:docMk/>
            <pc:sldMk cId="3354366539" sldId="784"/>
            <ac:spMk id="4" creationId="{8B37229E-9FA7-D40A-BB05-DF613964CA8D}"/>
          </ac:spMkLst>
        </pc:spChg>
        <pc:spChg chg="add mod">
          <ac:chgData name="Yoel Kortick" userId="167978f5-7f40-4909-85d5-d4149554ad4e" providerId="ADAL" clId="{17D78392-7091-4238-8278-2F3BDFF78295}" dt="2024-06-26T09:59:05.527" v="7022" actId="14100"/>
          <ac:spMkLst>
            <pc:docMk/>
            <pc:sldMk cId="3354366539" sldId="784"/>
            <ac:spMk id="5" creationId="{D9C8B420-7FA2-CB19-1BE3-EB9BEF917C3B}"/>
          </ac:spMkLst>
        </pc:spChg>
        <pc:spChg chg="add mod">
          <ac:chgData name="Yoel Kortick" userId="167978f5-7f40-4909-85d5-d4149554ad4e" providerId="ADAL" clId="{17D78392-7091-4238-8278-2F3BDFF78295}" dt="2024-06-27T04:16:21.462" v="13073"/>
          <ac:spMkLst>
            <pc:docMk/>
            <pc:sldMk cId="3354366539" sldId="784"/>
            <ac:spMk id="6" creationId="{1CCF64CE-C2CE-30C9-7E0C-3D31B14F7599}"/>
          </ac:spMkLst>
        </pc:spChg>
        <pc:spChg chg="mod">
          <ac:chgData name="Yoel Kortick" userId="167978f5-7f40-4909-85d5-d4149554ad4e" providerId="ADAL" clId="{17D78392-7091-4238-8278-2F3BDFF78295}" dt="2024-06-27T04:16:21.462" v="13073"/>
          <ac:spMkLst>
            <pc:docMk/>
            <pc:sldMk cId="3354366539" sldId="784"/>
            <ac:spMk id="11" creationId="{1ACE3884-5DD3-4F86-13C6-FF34F1D35C8C}"/>
          </ac:spMkLst>
        </pc:spChg>
        <pc:spChg chg="add mod">
          <ac:chgData name="Yoel Kortick" userId="167978f5-7f40-4909-85d5-d4149554ad4e" providerId="ADAL" clId="{17D78392-7091-4238-8278-2F3BDFF78295}" dt="2024-06-26T10:01:48.694" v="7132" actId="14100"/>
          <ac:spMkLst>
            <pc:docMk/>
            <pc:sldMk cId="3354366539" sldId="784"/>
            <ac:spMk id="13" creationId="{B8A525D8-7A03-A94D-3094-518EBD42FB53}"/>
          </ac:spMkLst>
        </pc:spChg>
        <pc:picChg chg="add mod ord">
          <ac:chgData name="Yoel Kortick" userId="167978f5-7f40-4909-85d5-d4149554ad4e" providerId="ADAL" clId="{17D78392-7091-4238-8278-2F3BDFF78295}" dt="2024-06-26T09:59:08.905" v="7023" actId="208"/>
          <ac:picMkLst>
            <pc:docMk/>
            <pc:sldMk cId="3354366539" sldId="784"/>
            <ac:picMk id="3" creationId="{AFA5BF16-C583-E07A-3665-F2821D89D578}"/>
          </ac:picMkLst>
        </pc:picChg>
        <pc:cxnChg chg="add mod">
          <ac:chgData name="Yoel Kortick" userId="167978f5-7f40-4909-85d5-d4149554ad4e" providerId="ADAL" clId="{17D78392-7091-4238-8278-2F3BDFF78295}" dt="2024-06-26T09:59:47.708" v="7059" actId="14100"/>
          <ac:cxnSpMkLst>
            <pc:docMk/>
            <pc:sldMk cId="3354366539" sldId="784"/>
            <ac:cxnSpMk id="8" creationId="{690AC886-2C45-A929-1C58-5AECA4D84BCD}"/>
          </ac:cxnSpMkLst>
        </pc:cxnChg>
        <pc:cxnChg chg="add mod">
          <ac:chgData name="Yoel Kortick" userId="167978f5-7f40-4909-85d5-d4149554ad4e" providerId="ADAL" clId="{17D78392-7091-4238-8278-2F3BDFF78295}" dt="2024-06-26T10:01:56.863" v="7134" actId="14100"/>
          <ac:cxnSpMkLst>
            <pc:docMk/>
            <pc:sldMk cId="3354366539" sldId="784"/>
            <ac:cxnSpMk id="14" creationId="{87D6140D-53B8-25D9-B43A-5D06DC5F0BE7}"/>
          </ac:cxnSpMkLst>
        </pc:cxnChg>
      </pc:sldChg>
      <pc:sldChg chg="addSp delSp modSp add mod">
        <pc:chgData name="Yoel Kortick" userId="167978f5-7f40-4909-85d5-d4149554ad4e" providerId="ADAL" clId="{17D78392-7091-4238-8278-2F3BDFF78295}" dt="2024-06-26T10:00:58.721" v="7082" actId="208"/>
        <pc:sldMkLst>
          <pc:docMk/>
          <pc:sldMk cId="128381602" sldId="785"/>
        </pc:sldMkLst>
        <pc:spChg chg="del">
          <ac:chgData name="Yoel Kortick" userId="167978f5-7f40-4909-85d5-d4149554ad4e" providerId="ADAL" clId="{17D78392-7091-4238-8278-2F3BDFF78295}" dt="2024-06-26T10:00:54.911" v="7079" actId="478"/>
          <ac:spMkLst>
            <pc:docMk/>
            <pc:sldMk cId="128381602" sldId="785"/>
            <ac:spMk id="4" creationId="{8B37229E-9FA7-D40A-BB05-DF613964CA8D}"/>
          </ac:spMkLst>
        </pc:spChg>
        <pc:spChg chg="mod">
          <ac:chgData name="Yoel Kortick" userId="167978f5-7f40-4909-85d5-d4149554ad4e" providerId="ADAL" clId="{17D78392-7091-4238-8278-2F3BDFF78295}" dt="2024-06-26T10:00:45.751" v="7078" actId="14100"/>
          <ac:spMkLst>
            <pc:docMk/>
            <pc:sldMk cId="128381602" sldId="785"/>
            <ac:spMk id="5" creationId="{D9C8B420-7FA2-CB19-1BE3-EB9BEF917C3B}"/>
          </ac:spMkLst>
        </pc:spChg>
        <pc:spChg chg="del">
          <ac:chgData name="Yoel Kortick" userId="167978f5-7f40-4909-85d5-d4149554ad4e" providerId="ADAL" clId="{17D78392-7091-4238-8278-2F3BDFF78295}" dt="2024-06-26T10:00:56.348" v="7080" actId="478"/>
          <ac:spMkLst>
            <pc:docMk/>
            <pc:sldMk cId="128381602" sldId="785"/>
            <ac:spMk id="6" creationId="{1CCF64CE-C2CE-30C9-7E0C-3D31B14F7599}"/>
          </ac:spMkLst>
        </pc:spChg>
        <pc:spChg chg="mod">
          <ac:chgData name="Yoel Kortick" userId="167978f5-7f40-4909-85d5-d4149554ad4e" providerId="ADAL" clId="{17D78392-7091-4238-8278-2F3BDFF78295}" dt="2024-06-26T10:00:33.505" v="7073" actId="20577"/>
          <ac:spMkLst>
            <pc:docMk/>
            <pc:sldMk cId="128381602" sldId="785"/>
            <ac:spMk id="11" creationId="{1ACE3884-5DD3-4F86-13C6-FF34F1D35C8C}"/>
          </ac:spMkLst>
        </pc:spChg>
        <pc:picChg chg="del">
          <ac:chgData name="Yoel Kortick" userId="167978f5-7f40-4909-85d5-d4149554ad4e" providerId="ADAL" clId="{17D78392-7091-4238-8278-2F3BDFF78295}" dt="2024-06-26T10:00:35.524" v="7074" actId="478"/>
          <ac:picMkLst>
            <pc:docMk/>
            <pc:sldMk cId="128381602" sldId="785"/>
            <ac:picMk id="3" creationId="{AFA5BF16-C583-E07A-3665-F2821D89D578}"/>
          </ac:picMkLst>
        </pc:picChg>
        <pc:picChg chg="add mod ord">
          <ac:chgData name="Yoel Kortick" userId="167978f5-7f40-4909-85d5-d4149554ad4e" providerId="ADAL" clId="{17D78392-7091-4238-8278-2F3BDFF78295}" dt="2024-06-26T10:00:58.721" v="7082" actId="208"/>
          <ac:picMkLst>
            <pc:docMk/>
            <pc:sldMk cId="128381602" sldId="785"/>
            <ac:picMk id="7" creationId="{CDEF0BE2-975F-BB7A-1C06-9C30B6BFB99A}"/>
          </ac:picMkLst>
        </pc:picChg>
        <pc:cxnChg chg="del">
          <ac:chgData name="Yoel Kortick" userId="167978f5-7f40-4909-85d5-d4149554ad4e" providerId="ADAL" clId="{17D78392-7091-4238-8278-2F3BDFF78295}" dt="2024-06-26T10:00:57.163" v="7081" actId="478"/>
          <ac:cxnSpMkLst>
            <pc:docMk/>
            <pc:sldMk cId="128381602" sldId="785"/>
            <ac:cxnSpMk id="8" creationId="{690AC886-2C45-A929-1C58-5AECA4D84BCD}"/>
          </ac:cxnSpMkLst>
        </pc:cxnChg>
      </pc:sldChg>
      <pc:sldChg chg="addSp delSp modSp add mod">
        <pc:chgData name="Yoel Kortick" userId="167978f5-7f40-4909-85d5-d4149554ad4e" providerId="ADAL" clId="{17D78392-7091-4238-8278-2F3BDFF78295}" dt="2024-06-27T04:16:21.462" v="13073"/>
        <pc:sldMkLst>
          <pc:docMk/>
          <pc:sldMk cId="649209413" sldId="786"/>
        </pc:sldMkLst>
        <pc:spChg chg="mod">
          <ac:chgData name="Yoel Kortick" userId="167978f5-7f40-4909-85d5-d4149554ad4e" providerId="ADAL" clId="{17D78392-7091-4238-8278-2F3BDFF78295}" dt="2024-06-26T10:03:02.920" v="7208" actId="14100"/>
          <ac:spMkLst>
            <pc:docMk/>
            <pc:sldMk cId="649209413" sldId="786"/>
            <ac:spMk id="5" creationId="{D9C8B420-7FA2-CB19-1BE3-EB9BEF917C3B}"/>
          </ac:spMkLst>
        </pc:spChg>
        <pc:spChg chg="add mod">
          <ac:chgData name="Yoel Kortick" userId="167978f5-7f40-4909-85d5-d4149554ad4e" providerId="ADAL" clId="{17D78392-7091-4238-8278-2F3BDFF78295}" dt="2024-06-26T10:03:30.719" v="7214" actId="1076"/>
          <ac:spMkLst>
            <pc:docMk/>
            <pc:sldMk cId="649209413" sldId="786"/>
            <ac:spMk id="8" creationId="{D86E3D33-A968-7849-7B16-9564CE99F4B6}"/>
          </ac:spMkLst>
        </pc:spChg>
        <pc:spChg chg="mod">
          <ac:chgData name="Yoel Kortick" userId="167978f5-7f40-4909-85d5-d4149554ad4e" providerId="ADAL" clId="{17D78392-7091-4238-8278-2F3BDFF78295}" dt="2024-06-27T04:16:21.462" v="13073"/>
          <ac:spMkLst>
            <pc:docMk/>
            <pc:sldMk cId="649209413" sldId="786"/>
            <ac:spMk id="11" creationId="{1ACE3884-5DD3-4F86-13C6-FF34F1D35C8C}"/>
          </ac:spMkLst>
        </pc:spChg>
        <pc:picChg chg="add del mod">
          <ac:chgData name="Yoel Kortick" userId="167978f5-7f40-4909-85d5-d4149554ad4e" providerId="ADAL" clId="{17D78392-7091-4238-8278-2F3BDFF78295}" dt="2024-06-26T10:02:42.225" v="7204" actId="478"/>
          <ac:picMkLst>
            <pc:docMk/>
            <pc:sldMk cId="649209413" sldId="786"/>
            <ac:picMk id="3" creationId="{14C6F8DF-B7B4-F9A7-8E9F-7E379A9B04B8}"/>
          </ac:picMkLst>
        </pc:picChg>
        <pc:picChg chg="add mod ord">
          <ac:chgData name="Yoel Kortick" userId="167978f5-7f40-4909-85d5-d4149554ad4e" providerId="ADAL" clId="{17D78392-7091-4238-8278-2F3BDFF78295}" dt="2024-06-26T10:03:04.656" v="7209" actId="208"/>
          <ac:picMkLst>
            <pc:docMk/>
            <pc:sldMk cId="649209413" sldId="786"/>
            <ac:picMk id="6" creationId="{7D3E0350-879C-6BE4-11C2-4BB3D3D1A357}"/>
          </ac:picMkLst>
        </pc:picChg>
        <pc:picChg chg="del">
          <ac:chgData name="Yoel Kortick" userId="167978f5-7f40-4909-85d5-d4149554ad4e" providerId="ADAL" clId="{17D78392-7091-4238-8278-2F3BDFF78295}" dt="2024-06-26T10:02:36.917" v="7188" actId="478"/>
          <ac:picMkLst>
            <pc:docMk/>
            <pc:sldMk cId="649209413" sldId="786"/>
            <ac:picMk id="7" creationId="{CDEF0BE2-975F-BB7A-1C06-9C30B6BFB99A}"/>
          </ac:picMkLst>
        </pc:picChg>
        <pc:cxnChg chg="add">
          <ac:chgData name="Yoel Kortick" userId="167978f5-7f40-4909-85d5-d4149554ad4e" providerId="ADAL" clId="{17D78392-7091-4238-8278-2F3BDFF78295}" dt="2024-06-26T10:03:37.322" v="7215" actId="11529"/>
          <ac:cxnSpMkLst>
            <pc:docMk/>
            <pc:sldMk cId="649209413" sldId="786"/>
            <ac:cxnSpMk id="13" creationId="{9ED3083F-A06D-FA8E-AAEF-04C413664A33}"/>
          </ac:cxnSpMkLst>
        </pc:cxnChg>
      </pc:sldChg>
      <pc:sldChg chg="addSp delSp modSp add mod">
        <pc:chgData name="Yoel Kortick" userId="167978f5-7f40-4909-85d5-d4149554ad4e" providerId="ADAL" clId="{17D78392-7091-4238-8278-2F3BDFF78295}" dt="2024-06-26T10:08:23.687" v="7400" actId="20577"/>
        <pc:sldMkLst>
          <pc:docMk/>
          <pc:sldMk cId="1899294199" sldId="787"/>
        </pc:sldMkLst>
        <pc:spChg chg="add mod">
          <ac:chgData name="Yoel Kortick" userId="167978f5-7f40-4909-85d5-d4149554ad4e" providerId="ADAL" clId="{17D78392-7091-4238-8278-2F3BDFF78295}" dt="2024-06-26T10:06:45.753" v="7367" actId="14100"/>
          <ac:spMkLst>
            <pc:docMk/>
            <pc:sldMk cId="1899294199" sldId="787"/>
            <ac:spMk id="6" creationId="{8D39AC1C-4AB6-1225-4897-61A132D8F3B8}"/>
          </ac:spMkLst>
        </pc:spChg>
        <pc:spChg chg="add">
          <ac:chgData name="Yoel Kortick" userId="167978f5-7f40-4909-85d5-d4149554ad4e" providerId="ADAL" clId="{17D78392-7091-4238-8278-2F3BDFF78295}" dt="2024-06-26T10:06:51.049" v="7368" actId="11529"/>
          <ac:spMkLst>
            <pc:docMk/>
            <pc:sldMk cId="1899294199" sldId="787"/>
            <ac:spMk id="7" creationId="{73EC63FB-2BA2-A211-23EB-C8446FB9F9E7}"/>
          </ac:spMkLst>
        </pc:spChg>
        <pc:spChg chg="mod">
          <ac:chgData name="Yoel Kortick" userId="167978f5-7f40-4909-85d5-d4149554ad4e" providerId="ADAL" clId="{17D78392-7091-4238-8278-2F3BDFF78295}" dt="2024-06-26T10:08:23.687" v="7400" actId="20577"/>
          <ac:spMkLst>
            <pc:docMk/>
            <pc:sldMk cId="1899294199" sldId="787"/>
            <ac:spMk id="11" creationId="{1ACE3884-5DD3-4F86-13C6-FF34F1D35C8C}"/>
          </ac:spMkLst>
        </pc:spChg>
        <pc:picChg chg="add del">
          <ac:chgData name="Yoel Kortick" userId="167978f5-7f40-4909-85d5-d4149554ad4e" providerId="ADAL" clId="{17D78392-7091-4238-8278-2F3BDFF78295}" dt="2024-06-26T10:06:27.804" v="7363" actId="478"/>
          <ac:picMkLst>
            <pc:docMk/>
            <pc:sldMk cId="1899294199" sldId="787"/>
            <ac:picMk id="3" creationId="{4F52DDF0-689A-E642-AF03-4BEF49B366AD}"/>
          </ac:picMkLst>
        </pc:picChg>
        <pc:picChg chg="add mod ord">
          <ac:chgData name="Yoel Kortick" userId="167978f5-7f40-4909-85d5-d4149554ad4e" providerId="ADAL" clId="{17D78392-7091-4238-8278-2F3BDFF78295}" dt="2024-06-26T10:06:53.579" v="7369" actId="208"/>
          <ac:picMkLst>
            <pc:docMk/>
            <pc:sldMk cId="1899294199" sldId="787"/>
            <ac:picMk id="5" creationId="{77CBAFE7-FB6F-9722-D05A-7E7D9B5CF8D8}"/>
          </ac:picMkLst>
        </pc:picChg>
      </pc:sldChg>
      <pc:sldChg chg="addSp delSp modSp add mod">
        <pc:chgData name="Yoel Kortick" userId="167978f5-7f40-4909-85d5-d4149554ad4e" providerId="ADAL" clId="{17D78392-7091-4238-8278-2F3BDFF78295}" dt="2024-06-26T10:08:15.404" v="7394" actId="20577"/>
        <pc:sldMkLst>
          <pc:docMk/>
          <pc:sldMk cId="718108675" sldId="788"/>
        </pc:sldMkLst>
        <pc:spChg chg="mod">
          <ac:chgData name="Yoel Kortick" userId="167978f5-7f40-4909-85d5-d4149554ad4e" providerId="ADAL" clId="{17D78392-7091-4238-8278-2F3BDFF78295}" dt="2024-06-26T10:08:15.404" v="7394" actId="20577"/>
          <ac:spMkLst>
            <pc:docMk/>
            <pc:sldMk cId="718108675" sldId="788"/>
            <ac:spMk id="11" creationId="{1ACE3884-5DD3-4F86-13C6-FF34F1D35C8C}"/>
          </ac:spMkLst>
        </pc:spChg>
        <pc:picChg chg="add del ord">
          <ac:chgData name="Yoel Kortick" userId="167978f5-7f40-4909-85d5-d4149554ad4e" providerId="ADAL" clId="{17D78392-7091-4238-8278-2F3BDFF78295}" dt="2024-06-26T10:07:43.082" v="7378" actId="478"/>
          <ac:picMkLst>
            <pc:docMk/>
            <pc:sldMk cId="718108675" sldId="788"/>
            <ac:picMk id="3" creationId="{ED392C3E-2FB1-12D3-408E-D02587DD3915}"/>
          </ac:picMkLst>
        </pc:picChg>
        <pc:picChg chg="del">
          <ac:chgData name="Yoel Kortick" userId="167978f5-7f40-4909-85d5-d4149554ad4e" providerId="ADAL" clId="{17D78392-7091-4238-8278-2F3BDFF78295}" dt="2024-06-26T10:07:38.224" v="7375" actId="478"/>
          <ac:picMkLst>
            <pc:docMk/>
            <pc:sldMk cId="718108675" sldId="788"/>
            <ac:picMk id="5" creationId="{77CBAFE7-FB6F-9722-D05A-7E7D9B5CF8D8}"/>
          </ac:picMkLst>
        </pc:picChg>
        <pc:picChg chg="add ord">
          <ac:chgData name="Yoel Kortick" userId="167978f5-7f40-4909-85d5-d4149554ad4e" providerId="ADAL" clId="{17D78392-7091-4238-8278-2F3BDFF78295}" dt="2024-06-26T10:07:47.677" v="7380" actId="167"/>
          <ac:picMkLst>
            <pc:docMk/>
            <pc:sldMk cId="718108675" sldId="788"/>
            <ac:picMk id="8" creationId="{0DC0DA44-0436-E46D-115F-165DD29164B2}"/>
          </ac:picMkLst>
        </pc:picChg>
      </pc:sldChg>
      <pc:sldChg chg="addSp delSp modSp add mod">
        <pc:chgData name="Yoel Kortick" userId="167978f5-7f40-4909-85d5-d4149554ad4e" providerId="ADAL" clId="{17D78392-7091-4238-8278-2F3BDFF78295}" dt="2024-06-27T04:16:21.462" v="13073"/>
        <pc:sldMkLst>
          <pc:docMk/>
          <pc:sldMk cId="4046549890" sldId="789"/>
        </pc:sldMkLst>
        <pc:spChg chg="mod">
          <ac:chgData name="Yoel Kortick" userId="167978f5-7f40-4909-85d5-d4149554ad4e" providerId="ADAL" clId="{17D78392-7091-4238-8278-2F3BDFF78295}" dt="2024-06-26T10:25:14.124" v="7509" actId="1076"/>
          <ac:spMkLst>
            <pc:docMk/>
            <pc:sldMk cId="4046549890" sldId="789"/>
            <ac:spMk id="5" creationId="{D9C8B420-7FA2-CB19-1BE3-EB9BEF917C3B}"/>
          </ac:spMkLst>
        </pc:spChg>
        <pc:spChg chg="del">
          <ac:chgData name="Yoel Kortick" userId="167978f5-7f40-4909-85d5-d4149554ad4e" providerId="ADAL" clId="{17D78392-7091-4238-8278-2F3BDFF78295}" dt="2024-06-26T10:23:47.768" v="7476" actId="478"/>
          <ac:spMkLst>
            <pc:docMk/>
            <pc:sldMk cId="4046549890" sldId="789"/>
            <ac:spMk id="8" creationId="{D86E3D33-A968-7849-7B16-9564CE99F4B6}"/>
          </ac:spMkLst>
        </pc:spChg>
        <pc:spChg chg="mod">
          <ac:chgData name="Yoel Kortick" userId="167978f5-7f40-4909-85d5-d4149554ad4e" providerId="ADAL" clId="{17D78392-7091-4238-8278-2F3BDFF78295}" dt="2024-06-27T04:16:21.462" v="13073"/>
          <ac:spMkLst>
            <pc:docMk/>
            <pc:sldMk cId="4046549890" sldId="789"/>
            <ac:spMk id="11" creationId="{1ACE3884-5DD3-4F86-13C6-FF34F1D35C8C}"/>
          </ac:spMkLst>
        </pc:spChg>
        <pc:spChg chg="add">
          <ac:chgData name="Yoel Kortick" userId="167978f5-7f40-4909-85d5-d4149554ad4e" providerId="ADAL" clId="{17D78392-7091-4238-8278-2F3BDFF78295}" dt="2024-06-26T10:24:27.812" v="7504" actId="11529"/>
          <ac:spMkLst>
            <pc:docMk/>
            <pc:sldMk cId="4046549890" sldId="789"/>
            <ac:spMk id="12" creationId="{2F616799-6559-7D52-83C5-9730D8A93303}"/>
          </ac:spMkLst>
        </pc:spChg>
        <pc:spChg chg="add">
          <ac:chgData name="Yoel Kortick" userId="167978f5-7f40-4909-85d5-d4149554ad4e" providerId="ADAL" clId="{17D78392-7091-4238-8278-2F3BDFF78295}" dt="2024-06-26T10:24:32.570" v="7505" actId="11529"/>
          <ac:spMkLst>
            <pc:docMk/>
            <pc:sldMk cId="4046549890" sldId="789"/>
            <ac:spMk id="14" creationId="{52BA1A53-9627-33A7-4932-4918E3FCEE5D}"/>
          </ac:spMkLst>
        </pc:spChg>
        <pc:spChg chg="add mod">
          <ac:chgData name="Yoel Kortick" userId="167978f5-7f40-4909-85d5-d4149554ad4e" providerId="ADAL" clId="{17D78392-7091-4238-8278-2F3BDFF78295}" dt="2024-06-26T10:26:25.047" v="7571" actId="1035"/>
          <ac:spMkLst>
            <pc:docMk/>
            <pc:sldMk cId="4046549890" sldId="789"/>
            <ac:spMk id="15" creationId="{EF820E3A-6FB5-2765-0724-582E6E6036E9}"/>
          </ac:spMkLst>
        </pc:spChg>
        <pc:picChg chg="add del">
          <ac:chgData name="Yoel Kortick" userId="167978f5-7f40-4909-85d5-d4149554ad4e" providerId="ADAL" clId="{17D78392-7091-4238-8278-2F3BDFF78295}" dt="2024-06-26T10:23:17.564" v="7431" actId="22"/>
          <ac:picMkLst>
            <pc:docMk/>
            <pc:sldMk cId="4046549890" sldId="789"/>
            <ac:picMk id="3" creationId="{97449D2A-F7B1-1BC0-FD50-71DB05CF4ABA}"/>
          </ac:picMkLst>
        </pc:picChg>
        <pc:picChg chg="del">
          <ac:chgData name="Yoel Kortick" userId="167978f5-7f40-4909-85d5-d4149554ad4e" providerId="ADAL" clId="{17D78392-7091-4238-8278-2F3BDFF78295}" dt="2024-06-26T10:23:15.806" v="7429" actId="478"/>
          <ac:picMkLst>
            <pc:docMk/>
            <pc:sldMk cId="4046549890" sldId="789"/>
            <ac:picMk id="6" creationId="{7D3E0350-879C-6BE4-11C2-4BB3D3D1A357}"/>
          </ac:picMkLst>
        </pc:picChg>
        <pc:picChg chg="add mod ord">
          <ac:chgData name="Yoel Kortick" userId="167978f5-7f40-4909-85d5-d4149554ad4e" providerId="ADAL" clId="{17D78392-7091-4238-8278-2F3BDFF78295}" dt="2024-06-26T10:25:09.677" v="7508" actId="167"/>
          <ac:picMkLst>
            <pc:docMk/>
            <pc:sldMk cId="4046549890" sldId="789"/>
            <ac:picMk id="7" creationId="{D7BAED39-CE06-FD34-D05A-5D51E7B5AF2B}"/>
          </ac:picMkLst>
        </pc:picChg>
        <pc:cxnChg chg="del mod">
          <ac:chgData name="Yoel Kortick" userId="167978f5-7f40-4909-85d5-d4149554ad4e" providerId="ADAL" clId="{17D78392-7091-4238-8278-2F3BDFF78295}" dt="2024-06-26T10:23:48.421" v="7477" actId="478"/>
          <ac:cxnSpMkLst>
            <pc:docMk/>
            <pc:sldMk cId="4046549890" sldId="789"/>
            <ac:cxnSpMk id="13" creationId="{9ED3083F-A06D-FA8E-AAEF-04C413664A33}"/>
          </ac:cxnSpMkLst>
        </pc:cxnChg>
      </pc:sldChg>
      <pc:sldChg chg="addSp delSp modSp add mod">
        <pc:chgData name="Yoel Kortick" userId="167978f5-7f40-4909-85d5-d4149554ad4e" providerId="ADAL" clId="{17D78392-7091-4238-8278-2F3BDFF78295}" dt="2024-06-26T10:30:24.222" v="7719" actId="208"/>
        <pc:sldMkLst>
          <pc:docMk/>
          <pc:sldMk cId="4156085395" sldId="790"/>
        </pc:sldMkLst>
        <pc:spChg chg="add mod">
          <ac:chgData name="Yoel Kortick" userId="167978f5-7f40-4909-85d5-d4149554ad4e" providerId="ADAL" clId="{17D78392-7091-4238-8278-2F3BDFF78295}" dt="2024-06-26T10:30:22.465" v="7718" actId="1076"/>
          <ac:spMkLst>
            <pc:docMk/>
            <pc:sldMk cId="4156085395" sldId="790"/>
            <ac:spMk id="4" creationId="{019373F9-90E6-FC8F-1763-6E98874579A1}"/>
          </ac:spMkLst>
        </pc:spChg>
        <pc:spChg chg="del">
          <ac:chgData name="Yoel Kortick" userId="167978f5-7f40-4909-85d5-d4149554ad4e" providerId="ADAL" clId="{17D78392-7091-4238-8278-2F3BDFF78295}" dt="2024-06-26T10:25:31.496" v="7562" actId="478"/>
          <ac:spMkLst>
            <pc:docMk/>
            <pc:sldMk cId="4156085395" sldId="790"/>
            <ac:spMk id="5" creationId="{D9C8B420-7FA2-CB19-1BE3-EB9BEF917C3B}"/>
          </ac:spMkLst>
        </pc:spChg>
        <pc:spChg chg="mod">
          <ac:chgData name="Yoel Kortick" userId="167978f5-7f40-4909-85d5-d4149554ad4e" providerId="ADAL" clId="{17D78392-7091-4238-8278-2F3BDFF78295}" dt="2024-06-26T10:25:38.267" v="7566" actId="33524"/>
          <ac:spMkLst>
            <pc:docMk/>
            <pc:sldMk cId="4156085395" sldId="790"/>
            <ac:spMk id="11" creationId="{1ACE3884-5DD3-4F86-13C6-FF34F1D35C8C}"/>
          </ac:spMkLst>
        </pc:spChg>
        <pc:spChg chg="del">
          <ac:chgData name="Yoel Kortick" userId="167978f5-7f40-4909-85d5-d4149554ad4e" providerId="ADAL" clId="{17D78392-7091-4238-8278-2F3BDFF78295}" dt="2024-06-26T10:25:31.496" v="7562" actId="478"/>
          <ac:spMkLst>
            <pc:docMk/>
            <pc:sldMk cId="4156085395" sldId="790"/>
            <ac:spMk id="12" creationId="{2F616799-6559-7D52-83C5-9730D8A93303}"/>
          </ac:spMkLst>
        </pc:spChg>
        <pc:spChg chg="del">
          <ac:chgData name="Yoel Kortick" userId="167978f5-7f40-4909-85d5-d4149554ad4e" providerId="ADAL" clId="{17D78392-7091-4238-8278-2F3BDFF78295}" dt="2024-06-26T10:25:31.496" v="7562" actId="478"/>
          <ac:spMkLst>
            <pc:docMk/>
            <pc:sldMk cId="4156085395" sldId="790"/>
            <ac:spMk id="14" creationId="{52BA1A53-9627-33A7-4932-4918E3FCEE5D}"/>
          </ac:spMkLst>
        </pc:spChg>
        <pc:picChg chg="add del mod">
          <ac:chgData name="Yoel Kortick" userId="167978f5-7f40-4909-85d5-d4149554ad4e" providerId="ADAL" clId="{17D78392-7091-4238-8278-2F3BDFF78295}" dt="2024-06-26T10:30:13.324" v="7713" actId="478"/>
          <ac:picMkLst>
            <pc:docMk/>
            <pc:sldMk cId="4156085395" sldId="790"/>
            <ac:picMk id="3" creationId="{9AD06F37-F643-74ED-9266-382EE56742DC}"/>
          </ac:picMkLst>
        </pc:picChg>
        <pc:picChg chg="del">
          <ac:chgData name="Yoel Kortick" userId="167978f5-7f40-4909-85d5-d4149554ad4e" providerId="ADAL" clId="{17D78392-7091-4238-8278-2F3BDFF78295}" dt="2024-06-26T10:25:06.113" v="7507" actId="478"/>
          <ac:picMkLst>
            <pc:docMk/>
            <pc:sldMk cId="4156085395" sldId="790"/>
            <ac:picMk id="7" creationId="{D7BAED39-CE06-FD34-D05A-5D51E7B5AF2B}"/>
          </ac:picMkLst>
        </pc:picChg>
        <pc:picChg chg="add mod ord">
          <ac:chgData name="Yoel Kortick" userId="167978f5-7f40-4909-85d5-d4149554ad4e" providerId="ADAL" clId="{17D78392-7091-4238-8278-2F3BDFF78295}" dt="2024-06-26T10:30:24.222" v="7719" actId="208"/>
          <ac:picMkLst>
            <pc:docMk/>
            <pc:sldMk cId="4156085395" sldId="790"/>
            <ac:picMk id="8" creationId="{A90D1FA0-A3C8-C322-928A-94B9597FCF14}"/>
          </ac:picMkLst>
        </pc:picChg>
      </pc:sldChg>
      <pc:sldChg chg="addSp delSp modSp add mod">
        <pc:chgData name="Yoel Kortick" userId="167978f5-7f40-4909-85d5-d4149554ad4e" providerId="ADAL" clId="{17D78392-7091-4238-8278-2F3BDFF78295}" dt="2024-06-26T10:36:24.029" v="7844" actId="11529"/>
        <pc:sldMkLst>
          <pc:docMk/>
          <pc:sldMk cId="1433489698" sldId="791"/>
        </pc:sldMkLst>
        <pc:spChg chg="del">
          <ac:chgData name="Yoel Kortick" userId="167978f5-7f40-4909-85d5-d4149554ad4e" providerId="ADAL" clId="{17D78392-7091-4238-8278-2F3BDFF78295}" dt="2024-06-26T10:34:53.796" v="7722" actId="478"/>
          <ac:spMkLst>
            <pc:docMk/>
            <pc:sldMk cId="1433489698" sldId="791"/>
            <ac:spMk id="4" creationId="{019373F9-90E6-FC8F-1763-6E98874579A1}"/>
          </ac:spMkLst>
        </pc:spChg>
        <pc:spChg chg="add">
          <ac:chgData name="Yoel Kortick" userId="167978f5-7f40-4909-85d5-d4149554ad4e" providerId="ADAL" clId="{17D78392-7091-4238-8278-2F3BDFF78295}" dt="2024-06-26T10:35:38.188" v="7751" actId="11529"/>
          <ac:spMkLst>
            <pc:docMk/>
            <pc:sldMk cId="1433489698" sldId="791"/>
            <ac:spMk id="8" creationId="{8AF07547-0D4E-88B2-467D-6F2FE74B968E}"/>
          </ac:spMkLst>
        </pc:spChg>
        <pc:spChg chg="mod">
          <ac:chgData name="Yoel Kortick" userId="167978f5-7f40-4909-85d5-d4149554ad4e" providerId="ADAL" clId="{17D78392-7091-4238-8278-2F3BDFF78295}" dt="2024-06-26T10:28:06.631" v="7712" actId="20577"/>
          <ac:spMkLst>
            <pc:docMk/>
            <pc:sldMk cId="1433489698" sldId="791"/>
            <ac:spMk id="11" creationId="{1ACE3884-5DD3-4F86-13C6-FF34F1D35C8C}"/>
          </ac:spMkLst>
        </pc:spChg>
        <pc:spChg chg="add mod">
          <ac:chgData name="Yoel Kortick" userId="167978f5-7f40-4909-85d5-d4149554ad4e" providerId="ADAL" clId="{17D78392-7091-4238-8278-2F3BDFF78295}" dt="2024-06-26T10:36:17.805" v="7843" actId="208"/>
          <ac:spMkLst>
            <pc:docMk/>
            <pc:sldMk cId="1433489698" sldId="791"/>
            <ac:spMk id="12" creationId="{18E26451-5F81-7016-6DD8-3D896F236F5F}"/>
          </ac:spMkLst>
        </pc:spChg>
        <pc:picChg chg="del">
          <ac:chgData name="Yoel Kortick" userId="167978f5-7f40-4909-85d5-d4149554ad4e" providerId="ADAL" clId="{17D78392-7091-4238-8278-2F3BDFF78295}" dt="2024-06-26T10:34:50.419" v="7720" actId="478"/>
          <ac:picMkLst>
            <pc:docMk/>
            <pc:sldMk cId="1433489698" sldId="791"/>
            <ac:picMk id="3" creationId="{9AD06F37-F643-74ED-9266-382EE56742DC}"/>
          </ac:picMkLst>
        </pc:picChg>
        <pc:picChg chg="add del mod">
          <ac:chgData name="Yoel Kortick" userId="167978f5-7f40-4909-85d5-d4149554ad4e" providerId="ADAL" clId="{17D78392-7091-4238-8278-2F3BDFF78295}" dt="2024-06-26T10:35:26.739" v="7738" actId="478"/>
          <ac:picMkLst>
            <pc:docMk/>
            <pc:sldMk cId="1433489698" sldId="791"/>
            <ac:picMk id="5" creationId="{EC8ADE9D-097B-3DD7-50A6-395FE10CF4BE}"/>
          </ac:picMkLst>
        </pc:picChg>
        <pc:picChg chg="add mod">
          <ac:chgData name="Yoel Kortick" userId="167978f5-7f40-4909-85d5-d4149554ad4e" providerId="ADAL" clId="{17D78392-7091-4238-8278-2F3BDFF78295}" dt="2024-06-26T10:35:30.721" v="7750" actId="208"/>
          <ac:picMkLst>
            <pc:docMk/>
            <pc:sldMk cId="1433489698" sldId="791"/>
            <ac:picMk id="7" creationId="{0DB4618E-AC25-CC53-DD18-3011CBC5706C}"/>
          </ac:picMkLst>
        </pc:picChg>
        <pc:cxnChg chg="add">
          <ac:chgData name="Yoel Kortick" userId="167978f5-7f40-4909-85d5-d4149554ad4e" providerId="ADAL" clId="{17D78392-7091-4238-8278-2F3BDFF78295}" dt="2024-06-26T10:36:24.029" v="7844" actId="11529"/>
          <ac:cxnSpMkLst>
            <pc:docMk/>
            <pc:sldMk cId="1433489698" sldId="791"/>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2444540144" sldId="792"/>
        </pc:sldMkLst>
        <pc:spChg chg="mod">
          <ac:chgData name="Yoel Kortick" userId="167978f5-7f40-4909-85d5-d4149554ad4e" providerId="ADAL" clId="{17D78392-7091-4238-8278-2F3BDFF78295}" dt="2024-06-27T04:16:21.462" v="13073"/>
          <ac:spMkLst>
            <pc:docMk/>
            <pc:sldMk cId="2444540144" sldId="792"/>
            <ac:spMk id="11" creationId="{1ACE3884-5DD3-4F86-13C6-FF34F1D35C8C}"/>
          </ac:spMkLst>
        </pc:spChg>
      </pc:sldChg>
      <pc:sldChg chg="addSp delSp modSp add del mod">
        <pc:chgData name="Yoel Kortick" userId="167978f5-7f40-4909-85d5-d4149554ad4e" providerId="ADAL" clId="{17D78392-7091-4238-8278-2F3BDFF78295}" dt="2024-06-26T10:40:45.405" v="7913" actId="47"/>
        <pc:sldMkLst>
          <pc:docMk/>
          <pc:sldMk cId="3934919154" sldId="792"/>
        </pc:sldMkLst>
        <pc:spChg chg="add mod">
          <ac:chgData name="Yoel Kortick" userId="167978f5-7f40-4909-85d5-d4149554ad4e" providerId="ADAL" clId="{17D78392-7091-4238-8278-2F3BDFF78295}" dt="2024-06-26T10:38:07.852" v="7907" actId="14100"/>
          <ac:spMkLst>
            <pc:docMk/>
            <pc:sldMk cId="3934919154" sldId="792"/>
            <ac:spMk id="4" creationId="{1D520BC1-16E3-1454-E43C-5EEC63986B5B}"/>
          </ac:spMkLst>
        </pc:spChg>
        <pc:spChg chg="add mod">
          <ac:chgData name="Yoel Kortick" userId="167978f5-7f40-4909-85d5-d4149554ad4e" providerId="ADAL" clId="{17D78392-7091-4238-8278-2F3BDFF78295}" dt="2024-06-26T10:38:13.311" v="7909" actId="14100"/>
          <ac:spMkLst>
            <pc:docMk/>
            <pc:sldMk cId="3934919154" sldId="792"/>
            <ac:spMk id="5" creationId="{083C3CDD-1186-C548-83F6-E99661C41EA3}"/>
          </ac:spMkLst>
        </pc:spChg>
        <pc:spChg chg="mod">
          <ac:chgData name="Yoel Kortick" userId="167978f5-7f40-4909-85d5-d4149554ad4e" providerId="ADAL" clId="{17D78392-7091-4238-8278-2F3BDFF78295}" dt="2024-06-26T10:38:03.383" v="7905" actId="1076"/>
          <ac:spMkLst>
            <pc:docMk/>
            <pc:sldMk cId="3934919154" sldId="792"/>
            <ac:spMk id="8" creationId="{8AF07547-0D4E-88B2-467D-6F2FE74B968E}"/>
          </ac:spMkLst>
        </pc:spChg>
        <pc:spChg chg="mod">
          <ac:chgData name="Yoel Kortick" userId="167978f5-7f40-4909-85d5-d4149554ad4e" providerId="ADAL" clId="{17D78392-7091-4238-8278-2F3BDFF78295}" dt="2024-06-26T10:37:52.149" v="7886" actId="14100"/>
          <ac:spMkLst>
            <pc:docMk/>
            <pc:sldMk cId="3934919154" sldId="792"/>
            <ac:spMk id="11" creationId="{1ACE3884-5DD3-4F86-13C6-FF34F1D35C8C}"/>
          </ac:spMkLst>
        </pc:spChg>
        <pc:spChg chg="del">
          <ac:chgData name="Yoel Kortick" userId="167978f5-7f40-4909-85d5-d4149554ad4e" providerId="ADAL" clId="{17D78392-7091-4238-8278-2F3BDFF78295}" dt="2024-06-26T10:38:18.187" v="7912" actId="478"/>
          <ac:spMkLst>
            <pc:docMk/>
            <pc:sldMk cId="3934919154" sldId="792"/>
            <ac:spMk id="12" creationId="{18E26451-5F81-7016-6DD8-3D896F236F5F}"/>
          </ac:spMkLst>
        </pc:spChg>
        <pc:picChg chg="add mod ord">
          <ac:chgData name="Yoel Kortick" userId="167978f5-7f40-4909-85d5-d4149554ad4e" providerId="ADAL" clId="{17D78392-7091-4238-8278-2F3BDFF78295}" dt="2024-06-26T10:38:14.914" v="7910" actId="208"/>
          <ac:picMkLst>
            <pc:docMk/>
            <pc:sldMk cId="3934919154" sldId="792"/>
            <ac:picMk id="3" creationId="{E57AA923-CFFE-4CD0-F724-83BDCED27DBC}"/>
          </ac:picMkLst>
        </pc:picChg>
        <pc:picChg chg="del">
          <ac:chgData name="Yoel Kortick" userId="167978f5-7f40-4909-85d5-d4149554ad4e" providerId="ADAL" clId="{17D78392-7091-4238-8278-2F3BDFF78295}" dt="2024-06-26T10:37:53.782" v="7887" actId="478"/>
          <ac:picMkLst>
            <pc:docMk/>
            <pc:sldMk cId="3934919154" sldId="792"/>
            <ac:picMk id="7" creationId="{0DB4618E-AC25-CC53-DD18-3011CBC5706C}"/>
          </ac:picMkLst>
        </pc:picChg>
        <pc:cxnChg chg="del">
          <ac:chgData name="Yoel Kortick" userId="167978f5-7f40-4909-85d5-d4149554ad4e" providerId="ADAL" clId="{17D78392-7091-4238-8278-2F3BDFF78295}" dt="2024-06-26T10:38:16.947" v="7911" actId="478"/>
          <ac:cxnSpMkLst>
            <pc:docMk/>
            <pc:sldMk cId="3934919154" sldId="792"/>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32635942" sldId="793"/>
        </pc:sldMkLst>
        <pc:spChg chg="mod">
          <ac:chgData name="Yoel Kortick" userId="167978f5-7f40-4909-85d5-d4149554ad4e" providerId="ADAL" clId="{17D78392-7091-4238-8278-2F3BDFF78295}" dt="2024-06-27T04:16:21.462" v="13073"/>
          <ac:spMkLst>
            <pc:docMk/>
            <pc:sldMk cId="32635942" sldId="793"/>
            <ac:spMk id="11" creationId="{1ACE3884-5DD3-4F86-13C6-FF34F1D35C8C}"/>
          </ac:spMkLst>
        </pc:spChg>
      </pc:sldChg>
      <pc:sldChg chg="modSp add mod">
        <pc:chgData name="Yoel Kortick" userId="167978f5-7f40-4909-85d5-d4149554ad4e" providerId="ADAL" clId="{17D78392-7091-4238-8278-2F3BDFF78295}" dt="2024-06-27T04:11:19.015" v="13021" actId="404"/>
        <pc:sldMkLst>
          <pc:docMk/>
          <pc:sldMk cId="434965610" sldId="794"/>
        </pc:sldMkLst>
        <pc:spChg chg="mod">
          <ac:chgData name="Yoel Kortick" userId="167978f5-7f40-4909-85d5-d4149554ad4e" providerId="ADAL" clId="{17D78392-7091-4238-8278-2F3BDFF78295}" dt="2024-06-27T04:11:19.015" v="13021" actId="404"/>
          <ac:spMkLst>
            <pc:docMk/>
            <pc:sldMk cId="434965610" sldId="794"/>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3879587633" sldId="795"/>
        </pc:sldMkLst>
        <pc:spChg chg="del">
          <ac:chgData name="Yoel Kortick" userId="167978f5-7f40-4909-85d5-d4149554ad4e" providerId="ADAL" clId="{17D78392-7091-4238-8278-2F3BDFF78295}" dt="2024-06-26T13:16:31.259" v="8378" actId="478"/>
          <ac:spMkLst>
            <pc:docMk/>
            <pc:sldMk cId="3879587633" sldId="795"/>
            <ac:spMk id="5" creationId="{5BDC558D-BE80-E242-0CC0-36D1E61F43B2}"/>
          </ac:spMkLst>
        </pc:spChg>
        <pc:spChg chg="add mod">
          <ac:chgData name="Yoel Kortick" userId="167978f5-7f40-4909-85d5-d4149554ad4e" providerId="ADAL" clId="{17D78392-7091-4238-8278-2F3BDFF78295}" dt="2024-06-26T13:20:23.270" v="8478" actId="1036"/>
          <ac:spMkLst>
            <pc:docMk/>
            <pc:sldMk cId="3879587633" sldId="795"/>
            <ac:spMk id="6" creationId="{A59B577A-B35E-C8E8-BA5F-5A5EC9A39E72}"/>
          </ac:spMkLst>
        </pc:spChg>
        <pc:spChg chg="add">
          <ac:chgData name="Yoel Kortick" userId="167978f5-7f40-4909-85d5-d4149554ad4e" providerId="ADAL" clId="{17D78392-7091-4238-8278-2F3BDFF78295}" dt="2024-06-26T13:20:33.271" v="8479" actId="11529"/>
          <ac:spMkLst>
            <pc:docMk/>
            <pc:sldMk cId="3879587633" sldId="795"/>
            <ac:spMk id="7" creationId="{9B7AE74D-28B9-8EC7-9C70-57357A848ACA}"/>
          </ac:spMkLst>
        </pc:spChg>
        <pc:spChg chg="mod">
          <ac:chgData name="Yoel Kortick" userId="167978f5-7f40-4909-85d5-d4149554ad4e" providerId="ADAL" clId="{17D78392-7091-4238-8278-2F3BDFF78295}" dt="2024-06-27T02:08:12.951" v="12900"/>
          <ac:spMkLst>
            <pc:docMk/>
            <pc:sldMk cId="3879587633" sldId="795"/>
            <ac:spMk id="10" creationId="{4C5297D4-1A90-BA7E-1EA2-3486955EA032}"/>
          </ac:spMkLst>
        </pc:spChg>
        <pc:spChg chg="mod">
          <ac:chgData name="Yoel Kortick" userId="167978f5-7f40-4909-85d5-d4149554ad4e" providerId="ADAL" clId="{17D78392-7091-4238-8278-2F3BDFF78295}" dt="2024-06-27T04:16:21.462" v="13073"/>
          <ac:spMkLst>
            <pc:docMk/>
            <pc:sldMk cId="3879587633" sldId="795"/>
            <ac:spMk id="11" creationId="{1ACE3884-5DD3-4F86-13C6-FF34F1D35C8C}"/>
          </ac:spMkLst>
        </pc:spChg>
        <pc:picChg chg="del">
          <ac:chgData name="Yoel Kortick" userId="167978f5-7f40-4909-85d5-d4149554ad4e" providerId="ADAL" clId="{17D78392-7091-4238-8278-2F3BDFF78295}" dt="2024-06-26T13:16:31.259" v="8378" actId="478"/>
          <ac:picMkLst>
            <pc:docMk/>
            <pc:sldMk cId="3879587633" sldId="795"/>
            <ac:picMk id="3" creationId="{67275478-5185-4274-4419-CD4E5B4042F0}"/>
          </ac:picMkLst>
        </pc:picChg>
        <pc:picChg chg="add mod">
          <ac:chgData name="Yoel Kortick" userId="167978f5-7f40-4909-85d5-d4149554ad4e" providerId="ADAL" clId="{17D78392-7091-4238-8278-2F3BDFF78295}" dt="2024-06-26T13:20:13.689" v="8473" actId="208"/>
          <ac:picMkLst>
            <pc:docMk/>
            <pc:sldMk cId="3879587633" sldId="795"/>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938100498" sldId="796"/>
        </pc:sldMkLst>
        <pc:spChg chg="del">
          <ac:chgData name="Yoel Kortick" userId="167978f5-7f40-4909-85d5-d4149554ad4e" providerId="ADAL" clId="{17D78392-7091-4238-8278-2F3BDFF78295}" dt="2024-06-26T13:22:05.149" v="8570" actId="478"/>
          <ac:spMkLst>
            <pc:docMk/>
            <pc:sldMk cId="938100498" sldId="796"/>
            <ac:spMk id="6" creationId="{A59B577A-B35E-C8E8-BA5F-5A5EC9A39E72}"/>
          </ac:spMkLst>
        </pc:spChg>
        <pc:spChg chg="mod">
          <ac:chgData name="Yoel Kortick" userId="167978f5-7f40-4909-85d5-d4149554ad4e" providerId="ADAL" clId="{17D78392-7091-4238-8278-2F3BDFF78295}" dt="2024-06-26T13:22:00.619" v="8568" actId="1036"/>
          <ac:spMkLst>
            <pc:docMk/>
            <pc:sldMk cId="938100498" sldId="796"/>
            <ac:spMk id="7" creationId="{9B7AE74D-28B9-8EC7-9C70-57357A848ACA}"/>
          </ac:spMkLst>
        </pc:spChg>
        <pc:spChg chg="mod">
          <ac:chgData name="Yoel Kortick" userId="167978f5-7f40-4909-85d5-d4149554ad4e" providerId="ADAL" clId="{17D78392-7091-4238-8278-2F3BDFF78295}" dt="2024-06-27T02:08:12.951" v="12900"/>
          <ac:spMkLst>
            <pc:docMk/>
            <pc:sldMk cId="938100498" sldId="796"/>
            <ac:spMk id="10" creationId="{4C5297D4-1A90-BA7E-1EA2-3486955EA032}"/>
          </ac:spMkLst>
        </pc:spChg>
        <pc:spChg chg="mod">
          <ac:chgData name="Yoel Kortick" userId="167978f5-7f40-4909-85d5-d4149554ad4e" providerId="ADAL" clId="{17D78392-7091-4238-8278-2F3BDFF78295}" dt="2024-06-27T04:16:21.462" v="13073"/>
          <ac:spMkLst>
            <pc:docMk/>
            <pc:sldMk cId="938100498" sldId="796"/>
            <ac:spMk id="11" creationId="{1ACE3884-5DD3-4F86-13C6-FF34F1D35C8C}"/>
          </ac:spMkLst>
        </pc:spChg>
        <pc:picChg chg="add mod ord">
          <ac:chgData name="Yoel Kortick" userId="167978f5-7f40-4909-85d5-d4149554ad4e" providerId="ADAL" clId="{17D78392-7091-4238-8278-2F3BDFF78295}" dt="2024-06-26T13:22:03.381" v="8569" actId="167"/>
          <ac:picMkLst>
            <pc:docMk/>
            <pc:sldMk cId="938100498" sldId="796"/>
            <ac:picMk id="3" creationId="{223B5200-C2BB-0355-1351-7BF28DAC92DC}"/>
          </ac:picMkLst>
        </pc:picChg>
        <pc:picChg chg="del">
          <ac:chgData name="Yoel Kortick" userId="167978f5-7f40-4909-85d5-d4149554ad4e" providerId="ADAL" clId="{17D78392-7091-4238-8278-2F3BDFF78295}" dt="2024-06-26T13:21:39.038" v="8557" actId="478"/>
          <ac:picMkLst>
            <pc:docMk/>
            <pc:sldMk cId="938100498" sldId="796"/>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313022764" sldId="797"/>
        </pc:sldMkLst>
        <pc:spChg chg="add mod">
          <ac:chgData name="Yoel Kortick" userId="167978f5-7f40-4909-85d5-d4149554ad4e" providerId="ADAL" clId="{17D78392-7091-4238-8278-2F3BDFF78295}" dt="2024-06-26T13:33:47.271" v="9235" actId="1076"/>
          <ac:spMkLst>
            <pc:docMk/>
            <pc:sldMk cId="2313022764" sldId="797"/>
            <ac:spMk id="5" creationId="{4A980A1E-91F0-0488-9687-694168A54B10}"/>
          </ac:spMkLst>
        </pc:spChg>
        <pc:spChg chg="add mod">
          <ac:chgData name="Yoel Kortick" userId="167978f5-7f40-4909-85d5-d4149554ad4e" providerId="ADAL" clId="{17D78392-7091-4238-8278-2F3BDFF78295}" dt="2024-06-26T13:33:53.459" v="9237" actId="14100"/>
          <ac:spMkLst>
            <pc:docMk/>
            <pc:sldMk cId="2313022764" sldId="797"/>
            <ac:spMk id="6" creationId="{282A5A73-EE84-C3A9-6461-31EA884E1877}"/>
          </ac:spMkLst>
        </pc:spChg>
        <pc:spChg chg="del">
          <ac:chgData name="Yoel Kortick" userId="167978f5-7f40-4909-85d5-d4149554ad4e" providerId="ADAL" clId="{17D78392-7091-4238-8278-2F3BDFF78295}" dt="2024-06-26T13:25:01.496" v="8840" actId="478"/>
          <ac:spMkLst>
            <pc:docMk/>
            <pc:sldMk cId="2313022764" sldId="797"/>
            <ac:spMk id="7" creationId="{9B7AE74D-28B9-8EC7-9C70-57357A848ACA}"/>
          </ac:spMkLst>
        </pc:spChg>
        <pc:spChg chg="add del mod">
          <ac:chgData name="Yoel Kortick" userId="167978f5-7f40-4909-85d5-d4149554ad4e" providerId="ADAL" clId="{17D78392-7091-4238-8278-2F3BDFF78295}" dt="2024-06-26T13:34:13.223" v="9241" actId="478"/>
          <ac:spMkLst>
            <pc:docMk/>
            <pc:sldMk cId="2313022764" sldId="797"/>
            <ac:spMk id="8" creationId="{1D9CC0BF-348B-55B7-B66C-F151DB09A051}"/>
          </ac:spMkLst>
        </pc:spChg>
        <pc:spChg chg="mod">
          <ac:chgData name="Yoel Kortick" userId="167978f5-7f40-4909-85d5-d4149554ad4e" providerId="ADAL" clId="{17D78392-7091-4238-8278-2F3BDFF78295}" dt="2024-06-27T02:08:12.951" v="12900"/>
          <ac:spMkLst>
            <pc:docMk/>
            <pc:sldMk cId="2313022764" sldId="797"/>
            <ac:spMk id="10" creationId="{4C5297D4-1A90-BA7E-1EA2-3486955EA032}"/>
          </ac:spMkLst>
        </pc:spChg>
        <pc:spChg chg="mod">
          <ac:chgData name="Yoel Kortick" userId="167978f5-7f40-4909-85d5-d4149554ad4e" providerId="ADAL" clId="{17D78392-7091-4238-8278-2F3BDFF78295}" dt="2024-06-27T04:16:21.462" v="13073"/>
          <ac:spMkLst>
            <pc:docMk/>
            <pc:sldMk cId="2313022764" sldId="797"/>
            <ac:spMk id="11" creationId="{1ACE3884-5DD3-4F86-13C6-FF34F1D35C8C}"/>
          </ac:spMkLst>
        </pc:spChg>
        <pc:spChg chg="add mod">
          <ac:chgData name="Yoel Kortick" userId="167978f5-7f40-4909-85d5-d4149554ad4e" providerId="ADAL" clId="{17D78392-7091-4238-8278-2F3BDFF78295}" dt="2024-06-27T04:16:21.462" v="13073"/>
          <ac:spMkLst>
            <pc:docMk/>
            <pc:sldMk cId="2313022764" sldId="797"/>
            <ac:spMk id="12" creationId="{AC4437AE-DF1E-33B4-025A-E81CA9EE9E49}"/>
          </ac:spMkLst>
        </pc:spChg>
        <pc:picChg chg="del">
          <ac:chgData name="Yoel Kortick" userId="167978f5-7f40-4909-85d5-d4149554ad4e" providerId="ADAL" clId="{17D78392-7091-4238-8278-2F3BDFF78295}" dt="2024-06-26T13:23:40.277" v="8731" actId="478"/>
          <ac:picMkLst>
            <pc:docMk/>
            <pc:sldMk cId="2313022764" sldId="797"/>
            <ac:picMk id="3" creationId="{223B5200-C2BB-0355-1351-7BF28DAC92DC}"/>
          </ac:picMkLst>
        </pc:picChg>
        <pc:picChg chg="add mod ord">
          <ac:chgData name="Yoel Kortick" userId="167978f5-7f40-4909-85d5-d4149554ad4e" providerId="ADAL" clId="{17D78392-7091-4238-8278-2F3BDFF78295}" dt="2024-06-26T13:33:44.038" v="9234" actId="1076"/>
          <ac:picMkLst>
            <pc:docMk/>
            <pc:sldMk cId="2313022764" sldId="797"/>
            <ac:picMk id="4" creationId="{5D83D20C-4B6A-8FA6-3169-5CC27A8515BE}"/>
          </ac:picMkLst>
        </pc:picChg>
        <pc:cxnChg chg="add">
          <ac:chgData name="Yoel Kortick" userId="167978f5-7f40-4909-85d5-d4149554ad4e" providerId="ADAL" clId="{17D78392-7091-4238-8278-2F3BDFF78295}" dt="2024-06-26T13:34:40.031" v="9250" actId="11529"/>
          <ac:cxnSpMkLst>
            <pc:docMk/>
            <pc:sldMk cId="2313022764" sldId="797"/>
            <ac:cxnSpMk id="14" creationId="{2AF6D24B-6FB8-AE60-150F-B546B94827FA}"/>
          </ac:cxnSpMkLst>
        </pc:cxnChg>
      </pc:sldChg>
      <pc:sldChg chg="addSp delSp modSp add mod">
        <pc:chgData name="Yoel Kortick" userId="167978f5-7f40-4909-85d5-d4149554ad4e" providerId="ADAL" clId="{17D78392-7091-4238-8278-2F3BDFF78295}" dt="2024-06-27T04:16:21.462" v="13073"/>
        <pc:sldMkLst>
          <pc:docMk/>
          <pc:sldMk cId="3490943010" sldId="798"/>
        </pc:sldMkLst>
        <pc:spChg chg="del">
          <ac:chgData name="Yoel Kortick" userId="167978f5-7f40-4909-85d5-d4149554ad4e" providerId="ADAL" clId="{17D78392-7091-4238-8278-2F3BDFF78295}" dt="2024-06-26T13:25:24.792" v="8848" actId="478"/>
          <ac:spMkLst>
            <pc:docMk/>
            <pc:sldMk cId="3490943010" sldId="798"/>
            <ac:spMk id="5" creationId="{4A980A1E-91F0-0488-9687-694168A54B10}"/>
          </ac:spMkLst>
        </pc:spChg>
        <pc:spChg chg="mod">
          <ac:chgData name="Yoel Kortick" userId="167978f5-7f40-4909-85d5-d4149554ad4e" providerId="ADAL" clId="{17D78392-7091-4238-8278-2F3BDFF78295}" dt="2024-06-26T13:25:19.188" v="8846" actId="1076"/>
          <ac:spMkLst>
            <pc:docMk/>
            <pc:sldMk cId="3490943010" sldId="798"/>
            <ac:spMk id="6" creationId="{282A5A73-EE84-C3A9-6461-31EA884E1877}"/>
          </ac:spMkLst>
        </pc:spChg>
        <pc:spChg chg="del">
          <ac:chgData name="Yoel Kortick" userId="167978f5-7f40-4909-85d5-d4149554ad4e" providerId="ADAL" clId="{17D78392-7091-4238-8278-2F3BDFF78295}" dt="2024-06-26T13:25:22.726" v="8847" actId="478"/>
          <ac:spMkLst>
            <pc:docMk/>
            <pc:sldMk cId="3490943010" sldId="798"/>
            <ac:spMk id="7" creationId="{9B7AE74D-28B9-8EC7-9C70-57357A848ACA}"/>
          </ac:spMkLst>
        </pc:spChg>
        <pc:spChg chg="mod">
          <ac:chgData name="Yoel Kortick" userId="167978f5-7f40-4909-85d5-d4149554ad4e" providerId="ADAL" clId="{17D78392-7091-4238-8278-2F3BDFF78295}" dt="2024-06-27T02:08:12.951" v="12900"/>
          <ac:spMkLst>
            <pc:docMk/>
            <pc:sldMk cId="3490943010" sldId="798"/>
            <ac:spMk id="10" creationId="{4C5297D4-1A90-BA7E-1EA2-3486955EA032}"/>
          </ac:spMkLst>
        </pc:spChg>
        <pc:spChg chg="mod">
          <ac:chgData name="Yoel Kortick" userId="167978f5-7f40-4909-85d5-d4149554ad4e" providerId="ADAL" clId="{17D78392-7091-4238-8278-2F3BDFF78295}" dt="2024-06-27T04:16:21.462" v="13073"/>
          <ac:spMkLst>
            <pc:docMk/>
            <pc:sldMk cId="3490943010" sldId="798"/>
            <ac:spMk id="11" creationId="{1ACE3884-5DD3-4F86-13C6-FF34F1D35C8C}"/>
          </ac:spMkLst>
        </pc:spChg>
        <pc:picChg chg="add mod ord">
          <ac:chgData name="Yoel Kortick" userId="167978f5-7f40-4909-85d5-d4149554ad4e" providerId="ADAL" clId="{17D78392-7091-4238-8278-2F3BDFF78295}" dt="2024-06-26T13:25:14.671" v="8845" actId="167"/>
          <ac:picMkLst>
            <pc:docMk/>
            <pc:sldMk cId="3490943010" sldId="798"/>
            <ac:picMk id="3" creationId="{56549B9F-B31A-C642-B11B-68715C593B9B}"/>
          </ac:picMkLst>
        </pc:picChg>
        <pc:picChg chg="del">
          <ac:chgData name="Yoel Kortick" userId="167978f5-7f40-4909-85d5-d4149554ad4e" providerId="ADAL" clId="{17D78392-7091-4238-8278-2F3BDFF78295}" dt="2024-06-26T13:24:52.027" v="8837" actId="478"/>
          <ac:picMkLst>
            <pc:docMk/>
            <pc:sldMk cId="3490943010" sldId="798"/>
            <ac:picMk id="4" creationId="{5D83D20C-4B6A-8FA6-3169-5CC27A8515BE}"/>
          </ac:picMkLst>
        </pc:picChg>
      </pc:sldChg>
      <pc:sldChg chg="addSp delSp modSp add mod">
        <pc:chgData name="Yoel Kortick" userId="167978f5-7f40-4909-85d5-d4149554ad4e" providerId="ADAL" clId="{17D78392-7091-4238-8278-2F3BDFF78295}" dt="2024-06-27T04:16:21.462" v="13073"/>
        <pc:sldMkLst>
          <pc:docMk/>
          <pc:sldMk cId="1468771233" sldId="799"/>
        </pc:sldMkLst>
        <pc:spChg chg="mod">
          <ac:chgData name="Yoel Kortick" userId="167978f5-7f40-4909-85d5-d4149554ad4e" providerId="ADAL" clId="{17D78392-7091-4238-8278-2F3BDFF78295}" dt="2024-06-26T13:26:25.792" v="8935" actId="1038"/>
          <ac:spMkLst>
            <pc:docMk/>
            <pc:sldMk cId="1468771233" sldId="799"/>
            <ac:spMk id="6" creationId="{282A5A73-EE84-C3A9-6461-31EA884E1877}"/>
          </ac:spMkLst>
        </pc:spChg>
        <pc:spChg chg="mod">
          <ac:chgData name="Yoel Kortick" userId="167978f5-7f40-4909-85d5-d4149554ad4e" providerId="ADAL" clId="{17D78392-7091-4238-8278-2F3BDFF78295}" dt="2024-06-27T02:08:12.951" v="12900"/>
          <ac:spMkLst>
            <pc:docMk/>
            <pc:sldMk cId="1468771233" sldId="799"/>
            <ac:spMk id="10" creationId="{4C5297D4-1A90-BA7E-1EA2-3486955EA032}"/>
          </ac:spMkLst>
        </pc:spChg>
        <pc:spChg chg="mod">
          <ac:chgData name="Yoel Kortick" userId="167978f5-7f40-4909-85d5-d4149554ad4e" providerId="ADAL" clId="{17D78392-7091-4238-8278-2F3BDFF78295}" dt="2024-06-27T04:16:21.462" v="13073"/>
          <ac:spMkLst>
            <pc:docMk/>
            <pc:sldMk cId="1468771233" sldId="799"/>
            <ac:spMk id="11" creationId="{1ACE3884-5DD3-4F86-13C6-FF34F1D35C8C}"/>
          </ac:spMkLst>
        </pc:spChg>
        <pc:picChg chg="del">
          <ac:chgData name="Yoel Kortick" userId="167978f5-7f40-4909-85d5-d4149554ad4e" providerId="ADAL" clId="{17D78392-7091-4238-8278-2F3BDFF78295}" dt="2024-06-26T13:25:46.927" v="8850" actId="478"/>
          <ac:picMkLst>
            <pc:docMk/>
            <pc:sldMk cId="1468771233" sldId="799"/>
            <ac:picMk id="3" creationId="{56549B9F-B31A-C642-B11B-68715C593B9B}"/>
          </ac:picMkLst>
        </pc:picChg>
        <pc:picChg chg="add mod ord">
          <ac:chgData name="Yoel Kortick" userId="167978f5-7f40-4909-85d5-d4149554ad4e" providerId="ADAL" clId="{17D78392-7091-4238-8278-2F3BDFF78295}" dt="2024-06-26T13:26:28.447" v="8936" actId="208"/>
          <ac:picMkLst>
            <pc:docMk/>
            <pc:sldMk cId="1468771233" sldId="799"/>
            <ac:picMk id="4" creationId="{2C55C796-3EAC-7C56-5F3B-88993751C1AB}"/>
          </ac:picMkLst>
        </pc:picChg>
      </pc:sldChg>
      <pc:sldChg chg="addSp delSp modSp add mod">
        <pc:chgData name="Yoel Kortick" userId="167978f5-7f40-4909-85d5-d4149554ad4e" providerId="ADAL" clId="{17D78392-7091-4238-8278-2F3BDFF78295}" dt="2024-06-27T04:16:21.462" v="13073"/>
        <pc:sldMkLst>
          <pc:docMk/>
          <pc:sldMk cId="1667600306" sldId="800"/>
        </pc:sldMkLst>
        <pc:spChg chg="mod">
          <ac:chgData name="Yoel Kortick" userId="167978f5-7f40-4909-85d5-d4149554ad4e" providerId="ADAL" clId="{17D78392-7091-4238-8278-2F3BDFF78295}" dt="2024-06-26T13:27:59.635" v="9016" actId="14100"/>
          <ac:spMkLst>
            <pc:docMk/>
            <pc:sldMk cId="1667600306" sldId="800"/>
            <ac:spMk id="6" creationId="{282A5A73-EE84-C3A9-6461-31EA884E1877}"/>
          </ac:spMkLst>
        </pc:spChg>
        <pc:spChg chg="mod">
          <ac:chgData name="Yoel Kortick" userId="167978f5-7f40-4909-85d5-d4149554ad4e" providerId="ADAL" clId="{17D78392-7091-4238-8278-2F3BDFF78295}" dt="2024-06-27T02:08:12.951" v="12900"/>
          <ac:spMkLst>
            <pc:docMk/>
            <pc:sldMk cId="1667600306" sldId="800"/>
            <ac:spMk id="10" creationId="{4C5297D4-1A90-BA7E-1EA2-3486955EA032}"/>
          </ac:spMkLst>
        </pc:spChg>
        <pc:spChg chg="mod">
          <ac:chgData name="Yoel Kortick" userId="167978f5-7f40-4909-85d5-d4149554ad4e" providerId="ADAL" clId="{17D78392-7091-4238-8278-2F3BDFF78295}" dt="2024-06-27T04:16:21.462" v="13073"/>
          <ac:spMkLst>
            <pc:docMk/>
            <pc:sldMk cId="1667600306" sldId="800"/>
            <ac:spMk id="11" creationId="{1ACE3884-5DD3-4F86-13C6-FF34F1D35C8C}"/>
          </ac:spMkLst>
        </pc:spChg>
        <pc:picChg chg="add mod ord">
          <ac:chgData name="Yoel Kortick" userId="167978f5-7f40-4909-85d5-d4149554ad4e" providerId="ADAL" clId="{17D78392-7091-4238-8278-2F3BDFF78295}" dt="2024-06-26T13:28:01.665" v="9017" actId="208"/>
          <ac:picMkLst>
            <pc:docMk/>
            <pc:sldMk cId="1667600306" sldId="800"/>
            <ac:picMk id="3" creationId="{8341D617-A4C1-9876-A8A1-0805ECF439A4}"/>
          </ac:picMkLst>
        </pc:picChg>
        <pc:picChg chg="del">
          <ac:chgData name="Yoel Kortick" userId="167978f5-7f40-4909-85d5-d4149554ad4e" providerId="ADAL" clId="{17D78392-7091-4238-8278-2F3BDFF78295}" dt="2024-06-26T13:27:51.084" v="9012" actId="478"/>
          <ac:picMkLst>
            <pc:docMk/>
            <pc:sldMk cId="1667600306" sldId="800"/>
            <ac:picMk id="4" creationId="{2C55C796-3EAC-7C56-5F3B-88993751C1AB}"/>
          </ac:picMkLst>
        </pc:picChg>
      </pc:sldChg>
      <pc:sldChg chg="addSp delSp modSp add mod">
        <pc:chgData name="Yoel Kortick" userId="167978f5-7f40-4909-85d5-d4149554ad4e" providerId="ADAL" clId="{17D78392-7091-4238-8278-2F3BDFF78295}" dt="2024-06-27T02:08:12.951" v="12900"/>
        <pc:sldMkLst>
          <pc:docMk/>
          <pc:sldMk cId="1454012567" sldId="801"/>
        </pc:sldMkLst>
        <pc:spChg chg="mod">
          <ac:chgData name="Yoel Kortick" userId="167978f5-7f40-4909-85d5-d4149554ad4e" providerId="ADAL" clId="{17D78392-7091-4238-8278-2F3BDFF78295}" dt="2024-06-26T13:30:43.121" v="9082" actId="14100"/>
          <ac:spMkLst>
            <pc:docMk/>
            <pc:sldMk cId="1454012567" sldId="801"/>
            <ac:spMk id="6" creationId="{282A5A73-EE84-C3A9-6461-31EA884E1877}"/>
          </ac:spMkLst>
        </pc:spChg>
        <pc:spChg chg="mod">
          <ac:chgData name="Yoel Kortick" userId="167978f5-7f40-4909-85d5-d4149554ad4e" providerId="ADAL" clId="{17D78392-7091-4238-8278-2F3BDFF78295}" dt="2024-06-27T02:08:12.951" v="12900"/>
          <ac:spMkLst>
            <pc:docMk/>
            <pc:sldMk cId="1454012567" sldId="801"/>
            <ac:spMk id="10" creationId="{4C5297D4-1A90-BA7E-1EA2-3486955EA032}"/>
          </ac:spMkLst>
        </pc:spChg>
        <pc:spChg chg="mod">
          <ac:chgData name="Yoel Kortick" userId="167978f5-7f40-4909-85d5-d4149554ad4e" providerId="ADAL" clId="{17D78392-7091-4238-8278-2F3BDFF78295}" dt="2024-06-26T13:30:22.509" v="9061" actId="20577"/>
          <ac:spMkLst>
            <pc:docMk/>
            <pc:sldMk cId="1454012567" sldId="801"/>
            <ac:spMk id="11" creationId="{1ACE3884-5DD3-4F86-13C6-FF34F1D35C8C}"/>
          </ac:spMkLst>
        </pc:spChg>
        <pc:picChg chg="del">
          <ac:chgData name="Yoel Kortick" userId="167978f5-7f40-4909-85d5-d4149554ad4e" providerId="ADAL" clId="{17D78392-7091-4238-8278-2F3BDFF78295}" dt="2024-06-26T13:29:21.523" v="9019" actId="478"/>
          <ac:picMkLst>
            <pc:docMk/>
            <pc:sldMk cId="1454012567" sldId="801"/>
            <ac:picMk id="3" creationId="{8341D617-A4C1-9876-A8A1-0805ECF439A4}"/>
          </ac:picMkLst>
        </pc:picChg>
        <pc:picChg chg="add mod ord">
          <ac:chgData name="Yoel Kortick" userId="167978f5-7f40-4909-85d5-d4149554ad4e" providerId="ADAL" clId="{17D78392-7091-4238-8278-2F3BDFF78295}" dt="2024-06-26T13:30:34.475" v="9080" actId="167"/>
          <ac:picMkLst>
            <pc:docMk/>
            <pc:sldMk cId="1454012567" sldId="801"/>
            <ac:picMk id="4" creationId="{39C7E9EA-40A1-79AE-AC4F-3910DD957503}"/>
          </ac:picMkLst>
        </pc:picChg>
      </pc:sldChg>
      <pc:sldChg chg="addSp delSp modSp add mod">
        <pc:chgData name="Yoel Kortick" userId="167978f5-7f40-4909-85d5-d4149554ad4e" providerId="ADAL" clId="{17D78392-7091-4238-8278-2F3BDFF78295}" dt="2024-06-27T04:16:21.462" v="13073"/>
        <pc:sldMkLst>
          <pc:docMk/>
          <pc:sldMk cId="1378559334" sldId="802"/>
        </pc:sldMkLst>
        <pc:spChg chg="add">
          <ac:chgData name="Yoel Kortick" userId="167978f5-7f40-4909-85d5-d4149554ad4e" providerId="ADAL" clId="{17D78392-7091-4238-8278-2F3BDFF78295}" dt="2024-06-26T13:32:15.894" v="9131" actId="11529"/>
          <ac:spMkLst>
            <pc:docMk/>
            <pc:sldMk cId="1378559334" sldId="802"/>
            <ac:spMk id="5" creationId="{281DC1E3-C8AE-1744-498D-26932089E0E3}"/>
          </ac:spMkLst>
        </pc:spChg>
        <pc:spChg chg="del">
          <ac:chgData name="Yoel Kortick" userId="167978f5-7f40-4909-85d5-d4149554ad4e" providerId="ADAL" clId="{17D78392-7091-4238-8278-2F3BDFF78295}" dt="2024-06-26T14:56:04.262" v="11433" actId="478"/>
          <ac:spMkLst>
            <pc:docMk/>
            <pc:sldMk cId="1378559334" sldId="802"/>
            <ac:spMk id="6" creationId="{282A5A73-EE84-C3A9-6461-31EA884E1877}"/>
          </ac:spMkLst>
        </pc:spChg>
        <pc:spChg chg="add mod">
          <ac:chgData name="Yoel Kortick" userId="167978f5-7f40-4909-85d5-d4149554ad4e" providerId="ADAL" clId="{17D78392-7091-4238-8278-2F3BDFF78295}" dt="2024-06-26T13:38:15.672" v="9286" actId="14100"/>
          <ac:spMkLst>
            <pc:docMk/>
            <pc:sldMk cId="1378559334" sldId="802"/>
            <ac:spMk id="7" creationId="{05E3898B-364B-DE0E-4E0B-04C8A1A220A5}"/>
          </ac:spMkLst>
        </pc:spChg>
        <pc:spChg chg="mod">
          <ac:chgData name="Yoel Kortick" userId="167978f5-7f40-4909-85d5-d4149554ad4e" providerId="ADAL" clId="{17D78392-7091-4238-8278-2F3BDFF78295}" dt="2024-06-27T02:08:12.951" v="12900"/>
          <ac:spMkLst>
            <pc:docMk/>
            <pc:sldMk cId="1378559334" sldId="802"/>
            <ac:spMk id="10" creationId="{4C5297D4-1A90-BA7E-1EA2-3486955EA032}"/>
          </ac:spMkLst>
        </pc:spChg>
        <pc:spChg chg="mod">
          <ac:chgData name="Yoel Kortick" userId="167978f5-7f40-4909-85d5-d4149554ad4e" providerId="ADAL" clId="{17D78392-7091-4238-8278-2F3BDFF78295}" dt="2024-06-27T04:16:21.462" v="13073"/>
          <ac:spMkLst>
            <pc:docMk/>
            <pc:sldMk cId="1378559334" sldId="802"/>
            <ac:spMk id="11" creationId="{1ACE3884-5DD3-4F86-13C6-FF34F1D35C8C}"/>
          </ac:spMkLst>
        </pc:spChg>
        <pc:picChg chg="add mod ord">
          <ac:chgData name="Yoel Kortick" userId="167978f5-7f40-4909-85d5-d4149554ad4e" providerId="ADAL" clId="{17D78392-7091-4238-8278-2F3BDFF78295}" dt="2024-06-26T14:56:02.136" v="11432" actId="167"/>
          <ac:picMkLst>
            <pc:docMk/>
            <pc:sldMk cId="1378559334" sldId="802"/>
            <ac:picMk id="3" creationId="{176C5F9A-4483-E92C-3ED6-75DDD4F6B087}"/>
          </ac:picMkLst>
        </pc:picChg>
        <pc:picChg chg="del">
          <ac:chgData name="Yoel Kortick" userId="167978f5-7f40-4909-85d5-d4149554ad4e" providerId="ADAL" clId="{17D78392-7091-4238-8278-2F3BDFF78295}" dt="2024-06-26T13:31:50.364" v="9084" actId="478"/>
          <ac:picMkLst>
            <pc:docMk/>
            <pc:sldMk cId="1378559334" sldId="802"/>
            <ac:picMk id="4" creationId="{39C7E9EA-40A1-79AE-AC4F-3910DD957503}"/>
          </ac:picMkLst>
        </pc:picChg>
      </pc:sldChg>
      <pc:sldChg chg="modSp add mod">
        <pc:chgData name="Yoel Kortick" userId="167978f5-7f40-4909-85d5-d4149554ad4e" providerId="ADAL" clId="{17D78392-7091-4238-8278-2F3BDFF78295}" dt="2024-06-27T02:08:12.951" v="12900"/>
        <pc:sldMkLst>
          <pc:docMk/>
          <pc:sldMk cId="2025724310" sldId="803"/>
        </pc:sldMkLst>
        <pc:spChg chg="mod">
          <ac:chgData name="Yoel Kortick" userId="167978f5-7f40-4909-85d5-d4149554ad4e" providerId="ADAL" clId="{17D78392-7091-4238-8278-2F3BDFF78295}" dt="2024-06-27T02:08:12.951" v="12900"/>
          <ac:spMkLst>
            <pc:docMk/>
            <pc:sldMk cId="2025724310" sldId="803"/>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2623577472" sldId="804"/>
        </pc:sldMkLst>
        <pc:spChg chg="del">
          <ac:chgData name="Yoel Kortick" userId="167978f5-7f40-4909-85d5-d4149554ad4e" providerId="ADAL" clId="{17D78392-7091-4238-8278-2F3BDFF78295}" dt="2024-06-26T14:11:40.860" v="10061" actId="478"/>
          <ac:spMkLst>
            <pc:docMk/>
            <pc:sldMk cId="2623577472" sldId="804"/>
            <ac:spMk id="6" creationId="{A59B577A-B35E-C8E8-BA5F-5A5EC9A39E72}"/>
          </ac:spMkLst>
        </pc:spChg>
        <pc:spChg chg="del">
          <ac:chgData name="Yoel Kortick" userId="167978f5-7f40-4909-85d5-d4149554ad4e" providerId="ADAL" clId="{17D78392-7091-4238-8278-2F3BDFF78295}" dt="2024-06-26T14:11:42.281" v="10062" actId="478"/>
          <ac:spMkLst>
            <pc:docMk/>
            <pc:sldMk cId="2623577472" sldId="804"/>
            <ac:spMk id="7" creationId="{9B7AE74D-28B9-8EC7-9C70-57357A848ACA}"/>
          </ac:spMkLst>
        </pc:spChg>
        <pc:spChg chg="mod">
          <ac:chgData name="Yoel Kortick" userId="167978f5-7f40-4909-85d5-d4149554ad4e" providerId="ADAL" clId="{17D78392-7091-4238-8278-2F3BDFF78295}" dt="2024-06-27T02:08:12.951" v="12900"/>
          <ac:spMkLst>
            <pc:docMk/>
            <pc:sldMk cId="2623577472" sldId="804"/>
            <ac:spMk id="10" creationId="{4C5297D4-1A90-BA7E-1EA2-3486955EA032}"/>
          </ac:spMkLst>
        </pc:spChg>
        <pc:spChg chg="mod">
          <ac:chgData name="Yoel Kortick" userId="167978f5-7f40-4909-85d5-d4149554ad4e" providerId="ADAL" clId="{17D78392-7091-4238-8278-2F3BDFF78295}" dt="2024-06-27T04:16:21.462" v="13073"/>
          <ac:spMkLst>
            <pc:docMk/>
            <pc:sldMk cId="2623577472" sldId="804"/>
            <ac:spMk id="11" creationId="{1ACE3884-5DD3-4F86-13C6-FF34F1D35C8C}"/>
          </ac:spMkLst>
        </pc:spChg>
        <pc:picChg chg="add del mod">
          <ac:chgData name="Yoel Kortick" userId="167978f5-7f40-4909-85d5-d4149554ad4e" providerId="ADAL" clId="{17D78392-7091-4238-8278-2F3BDFF78295}" dt="2024-06-26T14:09:43.859" v="9850" actId="478"/>
          <ac:picMkLst>
            <pc:docMk/>
            <pc:sldMk cId="2623577472" sldId="804"/>
            <ac:picMk id="3" creationId="{FFC9B468-5F5E-6AAF-F9C0-2E73D7579D71}"/>
          </ac:picMkLst>
        </pc:picChg>
        <pc:picChg chg="del">
          <ac:chgData name="Yoel Kortick" userId="167978f5-7f40-4909-85d5-d4149554ad4e" providerId="ADAL" clId="{17D78392-7091-4238-8278-2F3BDFF78295}" dt="2024-06-26T13:54:41.325" v="9303" actId="478"/>
          <ac:picMkLst>
            <pc:docMk/>
            <pc:sldMk cId="2623577472" sldId="804"/>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853988912" sldId="805"/>
        </pc:sldMkLst>
        <pc:spChg chg="add mod">
          <ac:chgData name="Yoel Kortick" userId="167978f5-7f40-4909-85d5-d4149554ad4e" providerId="ADAL" clId="{17D78392-7091-4238-8278-2F3BDFF78295}" dt="2024-06-26T14:13:13.103" v="10188" actId="1035"/>
          <ac:spMkLst>
            <pc:docMk/>
            <pc:sldMk cId="2853988912" sldId="805"/>
            <ac:spMk id="2" creationId="{6DCC6E74-E3CE-3A93-90AA-4E2B1040F67D}"/>
          </ac:spMkLst>
        </pc:spChg>
        <pc:spChg chg="mod">
          <ac:chgData name="Yoel Kortick" userId="167978f5-7f40-4909-85d5-d4149554ad4e" providerId="ADAL" clId="{17D78392-7091-4238-8278-2F3BDFF78295}" dt="2024-06-26T14:15:00.212" v="10190" actId="14100"/>
          <ac:spMkLst>
            <pc:docMk/>
            <pc:sldMk cId="2853988912" sldId="805"/>
            <ac:spMk id="6" creationId="{A59B577A-B35E-C8E8-BA5F-5A5EC9A39E72}"/>
          </ac:spMkLst>
        </pc:spChg>
        <pc:spChg chg="del mod">
          <ac:chgData name="Yoel Kortick" userId="167978f5-7f40-4909-85d5-d4149554ad4e" providerId="ADAL" clId="{17D78392-7091-4238-8278-2F3BDFF78295}" dt="2024-06-26T14:13:17.431" v="10189" actId="478"/>
          <ac:spMkLst>
            <pc:docMk/>
            <pc:sldMk cId="2853988912" sldId="805"/>
            <ac:spMk id="7" creationId="{9B7AE74D-28B9-8EC7-9C70-57357A848ACA}"/>
          </ac:spMkLst>
        </pc:spChg>
        <pc:spChg chg="mod">
          <ac:chgData name="Yoel Kortick" userId="167978f5-7f40-4909-85d5-d4149554ad4e" providerId="ADAL" clId="{17D78392-7091-4238-8278-2F3BDFF78295}" dt="2024-06-27T02:08:12.951" v="12900"/>
          <ac:spMkLst>
            <pc:docMk/>
            <pc:sldMk cId="2853988912" sldId="805"/>
            <ac:spMk id="10" creationId="{4C5297D4-1A90-BA7E-1EA2-3486955EA032}"/>
          </ac:spMkLst>
        </pc:spChg>
        <pc:spChg chg="mod">
          <ac:chgData name="Yoel Kortick" userId="167978f5-7f40-4909-85d5-d4149554ad4e" providerId="ADAL" clId="{17D78392-7091-4238-8278-2F3BDFF78295}" dt="2024-06-27T04:16:21.462" v="13073"/>
          <ac:spMkLst>
            <pc:docMk/>
            <pc:sldMk cId="2853988912" sldId="805"/>
            <ac:spMk id="11" creationId="{1ACE3884-5DD3-4F86-13C6-FF34F1D35C8C}"/>
          </ac:spMkLst>
        </pc:spChg>
        <pc:picChg chg="mod ord">
          <ac:chgData name="Yoel Kortick" userId="167978f5-7f40-4909-85d5-d4149554ad4e" providerId="ADAL" clId="{17D78392-7091-4238-8278-2F3BDFF78295}" dt="2024-06-26T14:13:13.103" v="10188" actId="1035"/>
          <ac:picMkLst>
            <pc:docMk/>
            <pc:sldMk cId="2853988912" sldId="805"/>
            <ac:picMk id="3" creationId="{FFC9B468-5F5E-6AAF-F9C0-2E73D7579D71}"/>
          </ac:picMkLst>
        </pc:picChg>
      </pc:sldChg>
      <pc:sldChg chg="addSp delSp modSp add mod">
        <pc:chgData name="Yoel Kortick" userId="167978f5-7f40-4909-85d5-d4149554ad4e" providerId="ADAL" clId="{17D78392-7091-4238-8278-2F3BDFF78295}" dt="2024-06-27T04:16:21.462" v="13073"/>
        <pc:sldMkLst>
          <pc:docMk/>
          <pc:sldMk cId="427004443" sldId="806"/>
        </pc:sldMkLst>
        <pc:spChg chg="del">
          <ac:chgData name="Yoel Kortick" userId="167978f5-7f40-4909-85d5-d4149554ad4e" providerId="ADAL" clId="{17D78392-7091-4238-8278-2F3BDFF78295}" dt="2024-06-26T14:19:47.093" v="10197" actId="478"/>
          <ac:spMkLst>
            <pc:docMk/>
            <pc:sldMk cId="427004443" sldId="806"/>
            <ac:spMk id="2" creationId="{6DCC6E74-E3CE-3A93-90AA-4E2B1040F67D}"/>
          </ac:spMkLst>
        </pc:spChg>
        <pc:spChg chg="add del mod">
          <ac:chgData name="Yoel Kortick" userId="167978f5-7f40-4909-85d5-d4149554ad4e" providerId="ADAL" clId="{17D78392-7091-4238-8278-2F3BDFF78295}" dt="2024-06-26T14:19:49.982" v="10198" actId="478"/>
          <ac:spMkLst>
            <pc:docMk/>
            <pc:sldMk cId="427004443" sldId="806"/>
            <ac:spMk id="5" creationId="{187D2AE2-4148-F227-07C3-E497418F88A8}"/>
          </ac:spMkLst>
        </pc:spChg>
        <pc:spChg chg="del">
          <ac:chgData name="Yoel Kortick" userId="167978f5-7f40-4909-85d5-d4149554ad4e" providerId="ADAL" clId="{17D78392-7091-4238-8278-2F3BDFF78295}" dt="2024-06-26T14:19:47.093" v="10197" actId="478"/>
          <ac:spMkLst>
            <pc:docMk/>
            <pc:sldMk cId="427004443" sldId="806"/>
            <ac:spMk id="6" creationId="{A59B577A-B35E-C8E8-BA5F-5A5EC9A39E72}"/>
          </ac:spMkLst>
        </pc:spChg>
        <pc:spChg chg="mod">
          <ac:chgData name="Yoel Kortick" userId="167978f5-7f40-4909-85d5-d4149554ad4e" providerId="ADAL" clId="{17D78392-7091-4238-8278-2F3BDFF78295}" dt="2024-06-27T02:08:12.951" v="12900"/>
          <ac:spMkLst>
            <pc:docMk/>
            <pc:sldMk cId="427004443" sldId="806"/>
            <ac:spMk id="10" creationId="{4C5297D4-1A90-BA7E-1EA2-3486955EA032}"/>
          </ac:spMkLst>
        </pc:spChg>
        <pc:spChg chg="del">
          <ac:chgData name="Yoel Kortick" userId="167978f5-7f40-4909-85d5-d4149554ad4e" providerId="ADAL" clId="{17D78392-7091-4238-8278-2F3BDFF78295}" dt="2024-06-26T14:19:47.093" v="10197" actId="478"/>
          <ac:spMkLst>
            <pc:docMk/>
            <pc:sldMk cId="427004443" sldId="806"/>
            <ac:spMk id="11" creationId="{1ACE3884-5DD3-4F86-13C6-FF34F1D35C8C}"/>
          </ac:spMkLst>
        </pc:spChg>
        <pc:spChg chg="add mod">
          <ac:chgData name="Yoel Kortick" userId="167978f5-7f40-4909-85d5-d4149554ad4e" providerId="ADAL" clId="{17D78392-7091-4238-8278-2F3BDFF78295}" dt="2024-06-27T04:16:21.462" v="13073"/>
          <ac:spMkLst>
            <pc:docMk/>
            <pc:sldMk cId="427004443" sldId="806"/>
            <ac:spMk id="12" creationId="{D346BF7D-8100-D6E7-CD2D-A41AFEAABF7A}"/>
          </ac:spMkLst>
        </pc:spChg>
        <pc:spChg chg="add">
          <ac:chgData name="Yoel Kortick" userId="167978f5-7f40-4909-85d5-d4149554ad4e" providerId="ADAL" clId="{17D78392-7091-4238-8278-2F3BDFF78295}" dt="2024-06-26T14:39:58.534" v="10751" actId="11529"/>
          <ac:spMkLst>
            <pc:docMk/>
            <pc:sldMk cId="427004443" sldId="806"/>
            <ac:spMk id="15" creationId="{C641586F-BF62-CBBE-CFE8-3C0479D04C8C}"/>
          </ac:spMkLst>
        </pc:spChg>
        <pc:picChg chg="del">
          <ac:chgData name="Yoel Kortick" userId="167978f5-7f40-4909-85d5-d4149554ad4e" providerId="ADAL" clId="{17D78392-7091-4238-8278-2F3BDFF78295}" dt="2024-06-26T14:19:47.093" v="10197" actId="478"/>
          <ac:picMkLst>
            <pc:docMk/>
            <pc:sldMk cId="427004443" sldId="806"/>
            <ac:picMk id="3" creationId="{FFC9B468-5F5E-6AAF-F9C0-2E73D7579D71}"/>
          </ac:picMkLst>
        </pc:picChg>
        <pc:picChg chg="add mod">
          <ac:chgData name="Yoel Kortick" userId="167978f5-7f40-4909-85d5-d4149554ad4e" providerId="ADAL" clId="{17D78392-7091-4238-8278-2F3BDFF78295}" dt="2024-06-26T14:19:58.520" v="10203" actId="208"/>
          <ac:picMkLst>
            <pc:docMk/>
            <pc:sldMk cId="427004443" sldId="806"/>
            <ac:picMk id="8" creationId="{4DD24C74-D1DC-7C0D-65EC-D42DABF6D4A0}"/>
          </ac:picMkLst>
        </pc:picChg>
        <pc:cxnChg chg="add">
          <ac:chgData name="Yoel Kortick" userId="167978f5-7f40-4909-85d5-d4149554ad4e" providerId="ADAL" clId="{17D78392-7091-4238-8278-2F3BDFF78295}" dt="2024-06-26T14:23:53.630" v="10383" actId="11529"/>
          <ac:cxnSpMkLst>
            <pc:docMk/>
            <pc:sldMk cId="427004443" sldId="806"/>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205924501" sldId="807"/>
        </pc:sldMkLst>
        <pc:spChg chg="del">
          <ac:chgData name="Yoel Kortick" userId="167978f5-7f40-4909-85d5-d4149554ad4e" providerId="ADAL" clId="{17D78392-7091-4238-8278-2F3BDFF78295}" dt="2024-06-26T14:25:15.543" v="10441" actId="478"/>
          <ac:spMkLst>
            <pc:docMk/>
            <pc:sldMk cId="2205924501" sldId="807"/>
            <ac:spMk id="2" creationId="{6DCC6E74-E3CE-3A93-90AA-4E2B1040F67D}"/>
          </ac:spMkLst>
        </pc:spChg>
        <pc:spChg chg="mod">
          <ac:chgData name="Yoel Kortick" userId="167978f5-7f40-4909-85d5-d4149554ad4e" providerId="ADAL" clId="{17D78392-7091-4238-8278-2F3BDFF78295}" dt="2024-06-26T14:24:59.437" v="10439" actId="14100"/>
          <ac:spMkLst>
            <pc:docMk/>
            <pc:sldMk cId="2205924501" sldId="807"/>
            <ac:spMk id="6" creationId="{A59B577A-B35E-C8E8-BA5F-5A5EC9A39E72}"/>
          </ac:spMkLst>
        </pc:spChg>
        <pc:spChg chg="add mod">
          <ac:chgData name="Yoel Kortick" userId="167978f5-7f40-4909-85d5-d4149554ad4e" providerId="ADAL" clId="{17D78392-7091-4238-8278-2F3BDFF78295}" dt="2024-06-26T14:25:57.382" v="10534" actId="14100"/>
          <ac:spMkLst>
            <pc:docMk/>
            <pc:sldMk cId="2205924501" sldId="807"/>
            <ac:spMk id="7" creationId="{B9EEE192-71FA-AFA2-C179-FDC0644C0665}"/>
          </ac:spMkLst>
        </pc:spChg>
        <pc:spChg chg="mod">
          <ac:chgData name="Yoel Kortick" userId="167978f5-7f40-4909-85d5-d4149554ad4e" providerId="ADAL" clId="{17D78392-7091-4238-8278-2F3BDFF78295}" dt="2024-06-27T02:08:12.951" v="12900"/>
          <ac:spMkLst>
            <pc:docMk/>
            <pc:sldMk cId="2205924501" sldId="807"/>
            <ac:spMk id="10" creationId="{4C5297D4-1A90-BA7E-1EA2-3486955EA032}"/>
          </ac:spMkLst>
        </pc:spChg>
        <pc:spChg chg="mod">
          <ac:chgData name="Yoel Kortick" userId="167978f5-7f40-4909-85d5-d4149554ad4e" providerId="ADAL" clId="{17D78392-7091-4238-8278-2F3BDFF78295}" dt="2024-06-26T14:24:24.127" v="10433" actId="6549"/>
          <ac:spMkLst>
            <pc:docMk/>
            <pc:sldMk cId="2205924501" sldId="807"/>
            <ac:spMk id="11" creationId="{1ACE3884-5DD3-4F86-13C6-FF34F1D35C8C}"/>
          </ac:spMkLst>
        </pc:spChg>
        <pc:spChg chg="add mod">
          <ac:chgData name="Yoel Kortick" userId="167978f5-7f40-4909-85d5-d4149554ad4e" providerId="ADAL" clId="{17D78392-7091-4238-8278-2F3BDFF78295}" dt="2024-06-27T04:16:21.462" v="13073"/>
          <ac:spMkLst>
            <pc:docMk/>
            <pc:sldMk cId="2205924501" sldId="807"/>
            <ac:spMk id="14" creationId="{EFC679E4-58AB-5EB5-339D-F107AE8DCDDF}"/>
          </ac:spMkLst>
        </pc:spChg>
        <pc:picChg chg="del">
          <ac:chgData name="Yoel Kortick" userId="167978f5-7f40-4909-85d5-d4149554ad4e" providerId="ADAL" clId="{17D78392-7091-4238-8278-2F3BDFF78295}" dt="2024-06-26T14:19:41.655" v="10196" actId="478"/>
          <ac:picMkLst>
            <pc:docMk/>
            <pc:sldMk cId="2205924501" sldId="807"/>
            <ac:picMk id="3" creationId="{FFC9B468-5F5E-6AAF-F9C0-2E73D7579D71}"/>
          </ac:picMkLst>
        </pc:picChg>
        <pc:picChg chg="add mod ord">
          <ac:chgData name="Yoel Kortick" userId="167978f5-7f40-4909-85d5-d4149554ad4e" providerId="ADAL" clId="{17D78392-7091-4238-8278-2F3BDFF78295}" dt="2024-06-26T14:25:01.039" v="10440" actId="208"/>
          <ac:picMkLst>
            <pc:docMk/>
            <pc:sldMk cId="2205924501" sldId="807"/>
            <ac:picMk id="5" creationId="{4C07DF9A-09B6-02B2-CE4F-5E874A3C7804}"/>
          </ac:picMkLst>
        </pc:picChg>
        <pc:cxnChg chg="add mod">
          <ac:chgData name="Yoel Kortick" userId="167978f5-7f40-4909-85d5-d4149554ad4e" providerId="ADAL" clId="{17D78392-7091-4238-8278-2F3BDFF78295}" dt="2024-06-26T14:26:00.489" v="10535" actId="14100"/>
          <ac:cxnSpMkLst>
            <pc:docMk/>
            <pc:sldMk cId="2205924501" sldId="807"/>
            <ac:cxnSpMk id="8" creationId="{12F14A1D-666D-FFB7-A586-A019EAF3AAF8}"/>
          </ac:cxnSpMkLst>
        </pc:cxnChg>
        <pc:cxnChg chg="add mod">
          <ac:chgData name="Yoel Kortick" userId="167978f5-7f40-4909-85d5-d4149554ad4e" providerId="ADAL" clId="{17D78392-7091-4238-8278-2F3BDFF78295}" dt="2024-06-26T14:26:31.914" v="10628" actId="14100"/>
          <ac:cxnSpMkLst>
            <pc:docMk/>
            <pc:sldMk cId="2205924501" sldId="807"/>
            <ac:cxnSpMk id="15" creationId="{E1F50BF1-32B9-657F-87D9-181D120ADC8E}"/>
          </ac:cxnSpMkLst>
        </pc:cxnChg>
      </pc:sldChg>
      <pc:sldChg chg="addSp modSp add mod">
        <pc:chgData name="Yoel Kortick" userId="167978f5-7f40-4909-85d5-d4149554ad4e" providerId="ADAL" clId="{17D78392-7091-4238-8278-2F3BDFF78295}" dt="2024-06-27T04:16:21.462" v="13073"/>
        <pc:sldMkLst>
          <pc:docMk/>
          <pc:sldMk cId="2094470090" sldId="808"/>
        </pc:sldMkLst>
        <pc:spChg chg="add">
          <ac:chgData name="Yoel Kortick" userId="167978f5-7f40-4909-85d5-d4149554ad4e" providerId="ADAL" clId="{17D78392-7091-4238-8278-2F3BDFF78295}" dt="2024-06-26T14:40:07.250" v="10752" actId="11529"/>
          <ac:spMkLst>
            <pc:docMk/>
            <pc:sldMk cId="2094470090" sldId="808"/>
            <ac:spMk id="3" creationId="{318A453B-F532-2942-98B7-708360C4EFD9}"/>
          </ac:spMkLst>
        </pc:spChg>
        <pc:spChg chg="mod">
          <ac:chgData name="Yoel Kortick" userId="167978f5-7f40-4909-85d5-d4149554ad4e" providerId="ADAL" clId="{17D78392-7091-4238-8278-2F3BDFF78295}" dt="2024-06-27T02:08:12.951" v="12900"/>
          <ac:spMkLst>
            <pc:docMk/>
            <pc:sldMk cId="2094470090" sldId="808"/>
            <ac:spMk id="10" creationId="{4C5297D4-1A90-BA7E-1EA2-3486955EA032}"/>
          </ac:spMkLst>
        </pc:spChg>
        <pc:spChg chg="mod">
          <ac:chgData name="Yoel Kortick" userId="167978f5-7f40-4909-85d5-d4149554ad4e" providerId="ADAL" clId="{17D78392-7091-4238-8278-2F3BDFF78295}" dt="2024-06-27T04:16:21.462" v="13073"/>
          <ac:spMkLst>
            <pc:docMk/>
            <pc:sldMk cId="2094470090" sldId="808"/>
            <ac:spMk id="12" creationId="{D346BF7D-8100-D6E7-CD2D-A41AFEAABF7A}"/>
          </ac:spMkLst>
        </pc:spChg>
        <pc:cxnChg chg="mod">
          <ac:chgData name="Yoel Kortick" userId="167978f5-7f40-4909-85d5-d4149554ad4e" providerId="ADAL" clId="{17D78392-7091-4238-8278-2F3BDFF78295}" dt="2024-06-26T14:27:06.664" v="10633" actId="14100"/>
          <ac:cxnSpMkLst>
            <pc:docMk/>
            <pc:sldMk cId="2094470090" sldId="808"/>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563536793" sldId="809"/>
        </pc:sldMkLst>
        <pc:spChg chg="add mod">
          <ac:chgData name="Yoel Kortick" userId="167978f5-7f40-4909-85d5-d4149554ad4e" providerId="ADAL" clId="{17D78392-7091-4238-8278-2F3BDFF78295}" dt="2024-06-26T14:41:56.214" v="10852" actId="14100"/>
          <ac:spMkLst>
            <pc:docMk/>
            <pc:sldMk cId="2563536793" sldId="809"/>
            <ac:spMk id="5" creationId="{9D382B33-06C3-6EA7-AF31-5C24DCCCE47B}"/>
          </ac:spMkLst>
        </pc:spChg>
        <pc:spChg chg="add mod">
          <ac:chgData name="Yoel Kortick" userId="167978f5-7f40-4909-85d5-d4149554ad4e" providerId="ADAL" clId="{17D78392-7091-4238-8278-2F3BDFF78295}" dt="2024-06-27T04:15:28.038" v="13067" actId="14100"/>
          <ac:spMkLst>
            <pc:docMk/>
            <pc:sldMk cId="2563536793" sldId="809"/>
            <ac:spMk id="7" creationId="{599661BC-7460-C061-5622-B7317000EF03}"/>
          </ac:spMkLst>
        </pc:spChg>
        <pc:spChg chg="mod">
          <ac:chgData name="Yoel Kortick" userId="167978f5-7f40-4909-85d5-d4149554ad4e" providerId="ADAL" clId="{17D78392-7091-4238-8278-2F3BDFF78295}" dt="2024-06-27T02:08:12.951" v="12900"/>
          <ac:spMkLst>
            <pc:docMk/>
            <pc:sldMk cId="2563536793" sldId="809"/>
            <ac:spMk id="10" creationId="{4C5297D4-1A90-BA7E-1EA2-3486955EA032}"/>
          </ac:spMkLst>
        </pc:spChg>
        <pc:spChg chg="add">
          <ac:chgData name="Yoel Kortick" userId="167978f5-7f40-4909-85d5-d4149554ad4e" providerId="ADAL" clId="{17D78392-7091-4238-8278-2F3BDFF78295}" dt="2024-06-26T14:42:04.848" v="10853" actId="11529"/>
          <ac:spMkLst>
            <pc:docMk/>
            <pc:sldMk cId="2563536793" sldId="809"/>
            <ac:spMk id="11" creationId="{CDE7F20C-516E-CC18-6557-7C38687E7382}"/>
          </ac:spMkLst>
        </pc:spChg>
        <pc:spChg chg="mod">
          <ac:chgData name="Yoel Kortick" userId="167978f5-7f40-4909-85d5-d4149554ad4e" providerId="ADAL" clId="{17D78392-7091-4238-8278-2F3BDFF78295}" dt="2024-06-27T04:16:21.462" v="13073"/>
          <ac:spMkLst>
            <pc:docMk/>
            <pc:sldMk cId="2563536793" sldId="809"/>
            <ac:spMk id="12" creationId="{D346BF7D-8100-D6E7-CD2D-A41AFEAABF7A}"/>
          </ac:spMkLst>
        </pc:spChg>
        <pc:picChg chg="add mod ord">
          <ac:chgData name="Yoel Kortick" userId="167978f5-7f40-4909-85d5-d4149554ad4e" providerId="ADAL" clId="{17D78392-7091-4238-8278-2F3BDFF78295}" dt="2024-06-26T14:42:07.533" v="10854" actId="208"/>
          <ac:picMkLst>
            <pc:docMk/>
            <pc:sldMk cId="2563536793" sldId="809"/>
            <ac:picMk id="3" creationId="{D7C5BEA3-A106-A963-100D-66A8AD3BF352}"/>
          </ac:picMkLst>
        </pc:picChg>
        <pc:picChg chg="del">
          <ac:chgData name="Yoel Kortick" userId="167978f5-7f40-4909-85d5-d4149554ad4e" providerId="ADAL" clId="{17D78392-7091-4238-8278-2F3BDFF78295}" dt="2024-06-26T14:39:49.129" v="10750" actId="478"/>
          <ac:picMkLst>
            <pc:docMk/>
            <pc:sldMk cId="2563536793" sldId="809"/>
            <ac:picMk id="8" creationId="{4DD24C74-D1DC-7C0D-65EC-D42DABF6D4A0}"/>
          </ac:picMkLst>
        </pc:picChg>
        <pc:cxnChg chg="mod">
          <ac:chgData name="Yoel Kortick" userId="167978f5-7f40-4909-85d5-d4149554ad4e" providerId="ADAL" clId="{17D78392-7091-4238-8278-2F3BDFF78295}" dt="2024-06-26T14:41:13.775" v="10785" actId="14100"/>
          <ac:cxnSpMkLst>
            <pc:docMk/>
            <pc:sldMk cId="2563536793" sldId="809"/>
            <ac:cxnSpMk id="14" creationId="{6DDC8789-ADE5-0AC3-F73C-32A46DBFE963}"/>
          </ac:cxnSpMkLst>
        </pc:cxnChg>
        <pc:cxnChg chg="add">
          <ac:chgData name="Yoel Kortick" userId="167978f5-7f40-4909-85d5-d4149554ad4e" providerId="ADAL" clId="{17D78392-7091-4238-8278-2F3BDFF78295}" dt="2024-06-26T14:42:15.612" v="10855" actId="11529"/>
          <ac:cxnSpMkLst>
            <pc:docMk/>
            <pc:sldMk cId="2563536793" sldId="809"/>
            <ac:cxnSpMk id="15" creationId="{499D09D5-D749-6AAC-C319-2EC34B9CB88D}"/>
          </ac:cxnSpMkLst>
        </pc:cxnChg>
      </pc:sldChg>
      <pc:sldChg chg="addSp delSp modSp add mod">
        <pc:chgData name="Yoel Kortick" userId="167978f5-7f40-4909-85d5-d4149554ad4e" providerId="ADAL" clId="{17D78392-7091-4238-8278-2F3BDFF78295}" dt="2024-06-27T04:15:55.532" v="13069" actId="20577"/>
        <pc:sldMkLst>
          <pc:docMk/>
          <pc:sldMk cId="2310200128" sldId="810"/>
        </pc:sldMkLst>
        <pc:spChg chg="del">
          <ac:chgData name="Yoel Kortick" userId="167978f5-7f40-4909-85d5-d4149554ad4e" providerId="ADAL" clId="{17D78392-7091-4238-8278-2F3BDFF78295}" dt="2024-06-26T14:46:50.907" v="10857" actId="478"/>
          <ac:spMkLst>
            <pc:docMk/>
            <pc:sldMk cId="2310200128" sldId="810"/>
            <ac:spMk id="2" creationId="{6DCC6E74-E3CE-3A93-90AA-4E2B1040F67D}"/>
          </ac:spMkLst>
        </pc:spChg>
        <pc:spChg chg="del">
          <ac:chgData name="Yoel Kortick" userId="167978f5-7f40-4909-85d5-d4149554ad4e" providerId="ADAL" clId="{17D78392-7091-4238-8278-2F3BDFF78295}" dt="2024-06-26T14:46:50.907" v="10857" actId="478"/>
          <ac:spMkLst>
            <pc:docMk/>
            <pc:sldMk cId="2310200128" sldId="810"/>
            <ac:spMk id="6" creationId="{A59B577A-B35E-C8E8-BA5F-5A5EC9A39E72}"/>
          </ac:spMkLst>
        </pc:spChg>
        <pc:spChg chg="add">
          <ac:chgData name="Yoel Kortick" userId="167978f5-7f40-4909-85d5-d4149554ad4e" providerId="ADAL" clId="{17D78392-7091-4238-8278-2F3BDFF78295}" dt="2024-06-26T14:53:56.501" v="11428" actId="11529"/>
          <ac:spMkLst>
            <pc:docMk/>
            <pc:sldMk cId="2310200128" sldId="810"/>
            <ac:spMk id="7" creationId="{8CB478A5-062E-15DD-0B9A-934D41BF6BA3}"/>
          </ac:spMkLst>
        </pc:spChg>
        <pc:spChg chg="mod">
          <ac:chgData name="Yoel Kortick" userId="167978f5-7f40-4909-85d5-d4149554ad4e" providerId="ADAL" clId="{17D78392-7091-4238-8278-2F3BDFF78295}" dt="2024-06-27T02:08:12.951" v="12900"/>
          <ac:spMkLst>
            <pc:docMk/>
            <pc:sldMk cId="2310200128" sldId="810"/>
            <ac:spMk id="10" creationId="{4C5297D4-1A90-BA7E-1EA2-3486955EA032}"/>
          </ac:spMkLst>
        </pc:spChg>
        <pc:spChg chg="mod">
          <ac:chgData name="Yoel Kortick" userId="167978f5-7f40-4909-85d5-d4149554ad4e" providerId="ADAL" clId="{17D78392-7091-4238-8278-2F3BDFF78295}" dt="2024-06-27T04:15:55.532" v="13069" actId="20577"/>
          <ac:spMkLst>
            <pc:docMk/>
            <pc:sldMk cId="2310200128" sldId="810"/>
            <ac:spMk id="11" creationId="{1ACE3884-5DD3-4F86-13C6-FF34F1D35C8C}"/>
          </ac:spMkLst>
        </pc:spChg>
        <pc:picChg chg="del">
          <ac:chgData name="Yoel Kortick" userId="167978f5-7f40-4909-85d5-d4149554ad4e" providerId="ADAL" clId="{17D78392-7091-4238-8278-2F3BDFF78295}" dt="2024-06-26T14:46:50.907" v="10857" actId="478"/>
          <ac:picMkLst>
            <pc:docMk/>
            <pc:sldMk cId="2310200128" sldId="810"/>
            <ac:picMk id="3" creationId="{FFC9B468-5F5E-6AAF-F9C0-2E73D7579D71}"/>
          </ac:picMkLst>
        </pc:picChg>
        <pc:picChg chg="add mod">
          <ac:chgData name="Yoel Kortick" userId="167978f5-7f40-4909-85d5-d4149554ad4e" providerId="ADAL" clId="{17D78392-7091-4238-8278-2F3BDFF78295}" dt="2024-06-26T14:53:48.165" v="11427" actId="208"/>
          <ac:picMkLst>
            <pc:docMk/>
            <pc:sldMk cId="2310200128" sldId="810"/>
            <ac:picMk id="5" creationId="{9E272A6B-0E7C-2347-6705-1B532DC3D86F}"/>
          </ac:picMkLst>
        </pc:picChg>
      </pc:sldChg>
      <pc:sldChg chg="addSp delSp modSp add mod">
        <pc:chgData name="Yoel Kortick" userId="167978f5-7f40-4909-85d5-d4149554ad4e" providerId="ADAL" clId="{17D78392-7091-4238-8278-2F3BDFF78295}" dt="2024-06-27T04:16:21.462" v="13073"/>
        <pc:sldMkLst>
          <pc:docMk/>
          <pc:sldMk cId="615411280" sldId="811"/>
        </pc:sldMkLst>
        <pc:spChg chg="mod">
          <ac:chgData name="Yoel Kortick" userId="167978f5-7f40-4909-85d5-d4149554ad4e" providerId="ADAL" clId="{17D78392-7091-4238-8278-2F3BDFF78295}" dt="2024-06-26T14:57:32.621" v="11569" actId="1035"/>
          <ac:spMkLst>
            <pc:docMk/>
            <pc:sldMk cId="615411280" sldId="811"/>
            <ac:spMk id="5" creationId="{281DC1E3-C8AE-1744-498D-26932089E0E3}"/>
          </ac:spMkLst>
        </pc:spChg>
        <pc:spChg chg="mod">
          <ac:chgData name="Yoel Kortick" userId="167978f5-7f40-4909-85d5-d4149554ad4e" providerId="ADAL" clId="{17D78392-7091-4238-8278-2F3BDFF78295}" dt="2024-06-26T14:57:32.621" v="11569" actId="1035"/>
          <ac:spMkLst>
            <pc:docMk/>
            <pc:sldMk cId="615411280" sldId="811"/>
            <ac:spMk id="6" creationId="{282A5A73-EE84-C3A9-6461-31EA884E1877}"/>
          </ac:spMkLst>
        </pc:spChg>
        <pc:spChg chg="del">
          <ac:chgData name="Yoel Kortick" userId="167978f5-7f40-4909-85d5-d4149554ad4e" providerId="ADAL" clId="{17D78392-7091-4238-8278-2F3BDFF78295}" dt="2024-06-26T14:57:24.424" v="11547" actId="478"/>
          <ac:spMkLst>
            <pc:docMk/>
            <pc:sldMk cId="615411280" sldId="811"/>
            <ac:spMk id="7" creationId="{05E3898B-364B-DE0E-4E0B-04C8A1A220A5}"/>
          </ac:spMkLst>
        </pc:spChg>
        <pc:spChg chg="mod">
          <ac:chgData name="Yoel Kortick" userId="167978f5-7f40-4909-85d5-d4149554ad4e" providerId="ADAL" clId="{17D78392-7091-4238-8278-2F3BDFF78295}" dt="2024-06-27T02:08:12.951" v="12900"/>
          <ac:spMkLst>
            <pc:docMk/>
            <pc:sldMk cId="615411280" sldId="811"/>
            <ac:spMk id="10" creationId="{4C5297D4-1A90-BA7E-1EA2-3486955EA032}"/>
          </ac:spMkLst>
        </pc:spChg>
        <pc:spChg chg="mod">
          <ac:chgData name="Yoel Kortick" userId="167978f5-7f40-4909-85d5-d4149554ad4e" providerId="ADAL" clId="{17D78392-7091-4238-8278-2F3BDFF78295}" dt="2024-06-27T04:16:21.462" v="13073"/>
          <ac:spMkLst>
            <pc:docMk/>
            <pc:sldMk cId="615411280" sldId="811"/>
            <ac:spMk id="11" creationId="{1ACE3884-5DD3-4F86-13C6-FF34F1D35C8C}"/>
          </ac:spMkLst>
        </pc:spChg>
        <pc:picChg chg="del">
          <ac:chgData name="Yoel Kortick" userId="167978f5-7f40-4909-85d5-d4149554ad4e" providerId="ADAL" clId="{17D78392-7091-4238-8278-2F3BDFF78295}" dt="2024-06-26T14:55:53.936" v="11430" actId="478"/>
          <ac:picMkLst>
            <pc:docMk/>
            <pc:sldMk cId="615411280" sldId="811"/>
            <ac:picMk id="3" creationId="{176C5F9A-4483-E92C-3ED6-75DDD4F6B087}"/>
          </ac:picMkLst>
        </pc:picChg>
        <pc:picChg chg="add mod ord">
          <ac:chgData name="Yoel Kortick" userId="167978f5-7f40-4909-85d5-d4149554ad4e" providerId="ADAL" clId="{17D78392-7091-4238-8278-2F3BDFF78295}" dt="2024-06-26T14:57:32.621" v="11569" actId="1035"/>
          <ac:picMkLst>
            <pc:docMk/>
            <pc:sldMk cId="615411280" sldId="811"/>
            <ac:picMk id="4" creationId="{EBDDE994-5186-CC3E-3454-74052CD992F7}"/>
          </ac:picMkLst>
        </pc:picChg>
      </pc:sldChg>
      <pc:sldChg chg="modSp add del mod">
        <pc:chgData name="Yoel Kortick" userId="167978f5-7f40-4909-85d5-d4149554ad4e" providerId="ADAL" clId="{17D78392-7091-4238-8278-2F3BDFF78295}" dt="2024-06-27T02:07:24.698" v="12897" actId="2696"/>
        <pc:sldMkLst>
          <pc:docMk/>
          <pc:sldMk cId="1637107429" sldId="812"/>
        </pc:sldMkLst>
        <pc:spChg chg="mod">
          <ac:chgData name="Yoel Kortick" userId="167978f5-7f40-4909-85d5-d4149554ad4e" providerId="ADAL" clId="{17D78392-7091-4238-8278-2F3BDFF78295}" dt="2024-06-27T01:35:14.856" v="11598" actId="20577"/>
          <ac:spMkLst>
            <pc:docMk/>
            <pc:sldMk cId="1637107429" sldId="812"/>
            <ac:spMk id="13" creationId="{F4F9CE6C-EB7E-DBFE-C77E-B97A93A03817}"/>
          </ac:spMkLst>
        </pc:spChg>
      </pc:sldChg>
      <pc:sldChg chg="modSp add">
        <pc:chgData name="Yoel Kortick" userId="167978f5-7f40-4909-85d5-d4149554ad4e" providerId="ADAL" clId="{17D78392-7091-4238-8278-2F3BDFF78295}" dt="2024-06-27T02:08:12.951" v="12900"/>
        <pc:sldMkLst>
          <pc:docMk/>
          <pc:sldMk cId="3500686092" sldId="812"/>
        </pc:sldMkLst>
        <pc:spChg chg="mod">
          <ac:chgData name="Yoel Kortick" userId="167978f5-7f40-4909-85d5-d4149554ad4e" providerId="ADAL" clId="{17D78392-7091-4238-8278-2F3BDFF78295}" dt="2024-06-27T02:08:12.951" v="12900"/>
          <ac:spMkLst>
            <pc:docMk/>
            <pc:sldMk cId="3500686092" sldId="812"/>
            <ac:spMk id="13" creationId="{F4F9CE6C-EB7E-DBFE-C77E-B97A93A03817}"/>
          </ac:spMkLst>
        </pc:spChg>
      </pc:sldChg>
      <pc:sldChg chg="modSp add del mod">
        <pc:chgData name="Yoel Kortick" userId="167978f5-7f40-4909-85d5-d4149554ad4e" providerId="ADAL" clId="{17D78392-7091-4238-8278-2F3BDFF78295}" dt="2024-06-27T02:07:24.698" v="12897" actId="2696"/>
        <pc:sldMkLst>
          <pc:docMk/>
          <pc:sldMk cId="2893158782" sldId="813"/>
        </pc:sldMkLst>
        <pc:spChg chg="mod">
          <ac:chgData name="Yoel Kortick" userId="167978f5-7f40-4909-85d5-d4149554ad4e" providerId="ADAL" clId="{17D78392-7091-4238-8278-2F3BDFF78295}" dt="2024-06-27T01:35:27.691" v="11619" actId="20577"/>
          <ac:spMkLst>
            <pc:docMk/>
            <pc:sldMk cId="2893158782" sldId="813"/>
            <ac:spMk id="10" creationId="{4C5297D4-1A90-BA7E-1EA2-3486955EA032}"/>
          </ac:spMkLst>
        </pc:spChg>
        <pc:spChg chg="mod">
          <ac:chgData name="Yoel Kortick" userId="167978f5-7f40-4909-85d5-d4149554ad4e" providerId="ADAL" clId="{17D78392-7091-4238-8278-2F3BDFF78295}" dt="2024-06-27T01:58:26.217" v="12346"/>
          <ac:spMkLst>
            <pc:docMk/>
            <pc:sldMk cId="2893158782" sldId="813"/>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3122055299" sldId="813"/>
        </pc:sldMkLst>
        <pc:spChg chg="mod">
          <ac:chgData name="Yoel Kortick" userId="167978f5-7f40-4909-85d5-d4149554ad4e" providerId="ADAL" clId="{17D78392-7091-4238-8278-2F3BDFF78295}" dt="2024-06-27T02:08:12.951" v="12900"/>
          <ac:spMkLst>
            <pc:docMk/>
            <pc:sldMk cId="3122055299" sldId="813"/>
            <ac:spMk id="10" creationId="{4C5297D4-1A90-BA7E-1EA2-3486955EA032}"/>
          </ac:spMkLst>
        </pc:spChg>
        <pc:spChg chg="mod">
          <ac:chgData name="Yoel Kortick" userId="167978f5-7f40-4909-85d5-d4149554ad4e" providerId="ADAL" clId="{17D78392-7091-4238-8278-2F3BDFF78295}" dt="2024-06-27T04:16:21.462" v="13073"/>
          <ac:spMkLst>
            <pc:docMk/>
            <pc:sldMk cId="3122055299" sldId="813"/>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535694285" sldId="814"/>
        </pc:sldMkLst>
        <pc:spChg chg="mod">
          <ac:chgData name="Yoel Kortick" userId="167978f5-7f40-4909-85d5-d4149554ad4e" providerId="ADAL" clId="{17D78392-7091-4238-8278-2F3BDFF78295}" dt="2024-06-27T01:57:23.052" v="12335" actId="1076"/>
          <ac:spMkLst>
            <pc:docMk/>
            <pc:sldMk cId="535694285" sldId="814"/>
            <ac:spMk id="2" creationId="{6DCC6E74-E3CE-3A93-90AA-4E2B1040F67D}"/>
          </ac:spMkLst>
        </pc:spChg>
        <pc:spChg chg="mod">
          <ac:chgData name="Yoel Kortick" userId="167978f5-7f40-4909-85d5-d4149554ad4e" providerId="ADAL" clId="{17D78392-7091-4238-8278-2F3BDFF78295}" dt="2024-06-27T01:57:45.288" v="12339" actId="14100"/>
          <ac:spMkLst>
            <pc:docMk/>
            <pc:sldMk cId="535694285" sldId="814"/>
            <ac:spMk id="6" creationId="{A59B577A-B35E-C8E8-BA5F-5A5EC9A39E72}"/>
          </ac:spMkLst>
        </pc:spChg>
        <pc:spChg chg="add mod">
          <ac:chgData name="Yoel Kortick" userId="167978f5-7f40-4909-85d5-d4149554ad4e" providerId="ADAL" clId="{17D78392-7091-4238-8278-2F3BDFF78295}" dt="2024-06-27T01:56:50.034" v="12312" actId="14100"/>
          <ac:spMkLst>
            <pc:docMk/>
            <pc:sldMk cId="535694285" sldId="814"/>
            <ac:spMk id="7" creationId="{A0182888-3469-5AA5-D475-3A965AAA7E6F}"/>
          </ac:spMkLst>
        </pc:spChg>
        <pc:spChg chg="mod">
          <ac:chgData name="Yoel Kortick" userId="167978f5-7f40-4909-85d5-d4149554ad4e" providerId="ADAL" clId="{17D78392-7091-4238-8278-2F3BDFF78295}" dt="2024-06-27T01:35:49.402" v="11621" actId="313"/>
          <ac:spMkLst>
            <pc:docMk/>
            <pc:sldMk cId="535694285" sldId="814"/>
            <ac:spMk id="10" creationId="{4C5297D4-1A90-BA7E-1EA2-3486955EA032}"/>
          </ac:spMkLst>
        </pc:spChg>
        <pc:spChg chg="add mod">
          <ac:chgData name="Yoel Kortick" userId="167978f5-7f40-4909-85d5-d4149554ad4e" providerId="ADAL" clId="{17D78392-7091-4238-8278-2F3BDFF78295}" dt="2024-06-27T01:57:54.704" v="12341" actId="14100"/>
          <ac:spMkLst>
            <pc:docMk/>
            <pc:sldMk cId="535694285" sldId="814"/>
            <ac:spMk id="18" creationId="{C71BE01D-218D-00FC-3F16-37648E789A0A}"/>
          </ac:spMkLst>
        </pc:spChg>
        <pc:picChg chg="del">
          <ac:chgData name="Yoel Kortick" userId="167978f5-7f40-4909-85d5-d4149554ad4e" providerId="ADAL" clId="{17D78392-7091-4238-8278-2F3BDFF78295}" dt="2024-06-27T01:43:54.734" v="11904" actId="478"/>
          <ac:picMkLst>
            <pc:docMk/>
            <pc:sldMk cId="535694285" sldId="814"/>
            <ac:picMk id="3" creationId="{FFC9B468-5F5E-6AAF-F9C0-2E73D7579D71}"/>
          </ac:picMkLst>
        </pc:picChg>
        <pc:picChg chg="add del mod ord">
          <ac:chgData name="Yoel Kortick" userId="167978f5-7f40-4909-85d5-d4149554ad4e" providerId="ADAL" clId="{17D78392-7091-4238-8278-2F3BDFF78295}" dt="2024-06-27T01:55:49.907" v="12308" actId="478"/>
          <ac:picMkLst>
            <pc:docMk/>
            <pc:sldMk cId="535694285" sldId="814"/>
            <ac:picMk id="5" creationId="{D05CFD87-4B10-DA33-796D-FCFA32CE8596}"/>
          </ac:picMkLst>
        </pc:picChg>
        <pc:picChg chg="add mod ord">
          <ac:chgData name="Yoel Kortick" userId="167978f5-7f40-4909-85d5-d4149554ad4e" providerId="ADAL" clId="{17D78392-7091-4238-8278-2F3BDFF78295}" dt="2024-06-27T01:57:58.054" v="12343" actId="1076"/>
          <ac:picMkLst>
            <pc:docMk/>
            <pc:sldMk cId="535694285" sldId="814"/>
            <ac:picMk id="17" creationId="{6BB62AB8-2CB3-AEC2-4499-3369F2A164EE}"/>
          </ac:picMkLst>
        </pc:picChg>
        <pc:cxnChg chg="add mod">
          <ac:chgData name="Yoel Kortick" userId="167978f5-7f40-4909-85d5-d4149554ad4e" providerId="ADAL" clId="{17D78392-7091-4238-8278-2F3BDFF78295}" dt="2024-06-27T01:58:04.258" v="12345" actId="14100"/>
          <ac:cxnSpMkLst>
            <pc:docMk/>
            <pc:sldMk cId="535694285" sldId="814"/>
            <ac:cxnSpMk id="12" creationId="{DD3F822F-0531-8891-1BB7-00D6D465E08F}"/>
          </ac:cxnSpMkLst>
        </pc:cxnChg>
        <pc:cxnChg chg="add mod">
          <ac:chgData name="Yoel Kortick" userId="167978f5-7f40-4909-85d5-d4149554ad4e" providerId="ADAL" clId="{17D78392-7091-4238-8278-2F3BDFF78295}" dt="2024-06-27T01:58:01.512" v="12344" actId="14100"/>
          <ac:cxnSpMkLst>
            <pc:docMk/>
            <pc:sldMk cId="535694285" sldId="814"/>
            <ac:cxnSpMk id="14" creationId="{20F59CD3-1623-E633-0F82-2DA3EC9A0E23}"/>
          </ac:cxnSpMkLst>
        </pc:cxnChg>
        <pc:cxnChg chg="add">
          <ac:chgData name="Yoel Kortick" userId="167978f5-7f40-4909-85d5-d4149554ad4e" providerId="ADAL" clId="{17D78392-7091-4238-8278-2F3BDFF78295}" dt="2024-06-27T01:58:40.971" v="12347" actId="11529"/>
          <ac:cxnSpMkLst>
            <pc:docMk/>
            <pc:sldMk cId="535694285" sldId="814"/>
            <ac:cxnSpMk id="22" creationId="{6B12D88B-C523-7158-1809-27745F247911}"/>
          </ac:cxnSpMkLst>
        </pc:cxnChg>
      </pc:sldChg>
      <pc:sldChg chg="modSp add">
        <pc:chgData name="Yoel Kortick" userId="167978f5-7f40-4909-85d5-d4149554ad4e" providerId="ADAL" clId="{17D78392-7091-4238-8278-2F3BDFF78295}" dt="2024-06-27T04:16:21.462" v="13073"/>
        <pc:sldMkLst>
          <pc:docMk/>
          <pc:sldMk cId="4086063068" sldId="814"/>
        </pc:sldMkLst>
        <pc:spChg chg="mod">
          <ac:chgData name="Yoel Kortick" userId="167978f5-7f40-4909-85d5-d4149554ad4e" providerId="ADAL" clId="{17D78392-7091-4238-8278-2F3BDFF78295}" dt="2024-06-27T04:16:21.462" v="13073"/>
          <ac:spMkLst>
            <pc:docMk/>
            <pc:sldMk cId="4086063068" sldId="814"/>
            <ac:spMk id="7" creationId="{A0182888-3469-5AA5-D475-3A965AAA7E6F}"/>
          </ac:spMkLst>
        </pc:spChg>
        <pc:spChg chg="mod">
          <ac:chgData name="Yoel Kortick" userId="167978f5-7f40-4909-85d5-d4149554ad4e" providerId="ADAL" clId="{17D78392-7091-4238-8278-2F3BDFF78295}" dt="2024-06-27T02:08:12.951" v="12900"/>
          <ac:spMkLst>
            <pc:docMk/>
            <pc:sldMk cId="4086063068" sldId="814"/>
            <ac:spMk id="10" creationId="{4C5297D4-1A90-BA7E-1EA2-3486955EA032}"/>
          </ac:spMkLst>
        </pc:spChg>
        <pc:spChg chg="mod">
          <ac:chgData name="Yoel Kortick" userId="167978f5-7f40-4909-85d5-d4149554ad4e" providerId="ADAL" clId="{17D78392-7091-4238-8278-2F3BDFF78295}" dt="2024-06-27T04:16:21.462" v="13073"/>
          <ac:spMkLst>
            <pc:docMk/>
            <pc:sldMk cId="4086063068" sldId="814"/>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1098127407" sldId="815"/>
        </pc:sldMkLst>
        <pc:spChg chg="mod">
          <ac:chgData name="Yoel Kortick" userId="167978f5-7f40-4909-85d5-d4149554ad4e" providerId="ADAL" clId="{17D78392-7091-4238-8278-2F3BDFF78295}" dt="2024-06-27T02:08:12.951" v="12900"/>
          <ac:spMkLst>
            <pc:docMk/>
            <pc:sldMk cId="1098127407" sldId="815"/>
            <ac:spMk id="10" creationId="{4C5297D4-1A90-BA7E-1EA2-3486955EA032}"/>
          </ac:spMkLst>
        </pc:spChg>
        <pc:spChg chg="mod">
          <ac:chgData name="Yoel Kortick" userId="167978f5-7f40-4909-85d5-d4149554ad4e" providerId="ADAL" clId="{17D78392-7091-4238-8278-2F3BDFF78295}" dt="2024-06-27T04:16:21.462" v="13073"/>
          <ac:spMkLst>
            <pc:docMk/>
            <pc:sldMk cId="1098127407" sldId="815"/>
            <ac:spMk id="12" creationId="{D346BF7D-8100-D6E7-CD2D-A41AFEAABF7A}"/>
          </ac:spMkLst>
        </pc:spChg>
      </pc:sldChg>
      <pc:sldChg chg="addSp delSp modSp add del mod">
        <pc:chgData name="Yoel Kortick" userId="167978f5-7f40-4909-85d5-d4149554ad4e" providerId="ADAL" clId="{17D78392-7091-4238-8278-2F3BDFF78295}" dt="2024-06-27T02:07:24.698" v="12897" actId="2696"/>
        <pc:sldMkLst>
          <pc:docMk/>
          <pc:sldMk cId="1800129750" sldId="815"/>
        </pc:sldMkLst>
        <pc:spChg chg="mod">
          <ac:chgData name="Yoel Kortick" userId="167978f5-7f40-4909-85d5-d4149554ad4e" providerId="ADAL" clId="{17D78392-7091-4238-8278-2F3BDFF78295}" dt="2024-06-27T01:35:51.254" v="11622" actId="313"/>
          <ac:spMkLst>
            <pc:docMk/>
            <pc:sldMk cId="1800129750" sldId="815"/>
            <ac:spMk id="10" creationId="{4C5297D4-1A90-BA7E-1EA2-3486955EA032}"/>
          </ac:spMkLst>
        </pc:spChg>
        <pc:spChg chg="mod">
          <ac:chgData name="Yoel Kortick" userId="167978f5-7f40-4909-85d5-d4149554ad4e" providerId="ADAL" clId="{17D78392-7091-4238-8278-2F3BDFF78295}" dt="2024-06-27T01:45:06.254" v="12000" actId="1076"/>
          <ac:spMkLst>
            <pc:docMk/>
            <pc:sldMk cId="1800129750" sldId="815"/>
            <ac:spMk id="12" creationId="{D346BF7D-8100-D6E7-CD2D-A41AFEAABF7A}"/>
          </ac:spMkLst>
        </pc:spChg>
        <pc:spChg chg="mod">
          <ac:chgData name="Yoel Kortick" userId="167978f5-7f40-4909-85d5-d4149554ad4e" providerId="ADAL" clId="{17D78392-7091-4238-8278-2F3BDFF78295}" dt="2024-06-27T01:45:02.692" v="11999" actId="14100"/>
          <ac:spMkLst>
            <pc:docMk/>
            <pc:sldMk cId="1800129750" sldId="815"/>
            <ac:spMk id="15" creationId="{C641586F-BF62-CBBE-CFE8-3C0479D04C8C}"/>
          </ac:spMkLst>
        </pc:spChg>
        <pc:picChg chg="add mod ord">
          <ac:chgData name="Yoel Kortick" userId="167978f5-7f40-4909-85d5-d4149554ad4e" providerId="ADAL" clId="{17D78392-7091-4238-8278-2F3BDFF78295}" dt="2024-06-27T01:44:47.115" v="11928" actId="208"/>
          <ac:picMkLst>
            <pc:docMk/>
            <pc:sldMk cId="1800129750" sldId="815"/>
            <ac:picMk id="3" creationId="{72F06C49-B32B-E794-0342-7C3CEBC71D9E}"/>
          </ac:picMkLst>
        </pc:picChg>
        <pc:picChg chg="del">
          <ac:chgData name="Yoel Kortick" userId="167978f5-7f40-4909-85d5-d4149554ad4e" providerId="ADAL" clId="{17D78392-7091-4238-8278-2F3BDFF78295}" dt="2024-06-27T01:44:42.062" v="11925" actId="478"/>
          <ac:picMkLst>
            <pc:docMk/>
            <pc:sldMk cId="1800129750" sldId="815"/>
            <ac:picMk id="8" creationId="{4DD24C74-D1DC-7C0D-65EC-D42DABF6D4A0}"/>
          </ac:picMkLst>
        </pc:picChg>
        <pc:cxnChg chg="mod">
          <ac:chgData name="Yoel Kortick" userId="167978f5-7f40-4909-85d5-d4149554ad4e" providerId="ADAL" clId="{17D78392-7091-4238-8278-2F3BDFF78295}" dt="2024-06-27T01:45:09.327" v="12001" actId="14100"/>
          <ac:cxnSpMkLst>
            <pc:docMk/>
            <pc:sldMk cId="1800129750" sldId="815"/>
            <ac:cxnSpMk id="14" creationId="{6DDC8789-ADE5-0AC3-F73C-32A46DBFE963}"/>
          </ac:cxnSpMkLst>
        </pc:cxnChg>
      </pc:sldChg>
      <pc:sldChg chg="addSp delSp modSp add del mod">
        <pc:chgData name="Yoel Kortick" userId="167978f5-7f40-4909-85d5-d4149554ad4e" providerId="ADAL" clId="{17D78392-7091-4238-8278-2F3BDFF78295}" dt="2024-06-27T02:07:24.698" v="12897" actId="2696"/>
        <pc:sldMkLst>
          <pc:docMk/>
          <pc:sldMk cId="2633172587" sldId="816"/>
        </pc:sldMkLst>
        <pc:spChg chg="mod">
          <ac:chgData name="Yoel Kortick" userId="167978f5-7f40-4909-85d5-d4149554ad4e" providerId="ADAL" clId="{17D78392-7091-4238-8278-2F3BDFF78295}" dt="2024-06-27T01:57:05.733" v="12332" actId="1035"/>
          <ac:spMkLst>
            <pc:docMk/>
            <pc:sldMk cId="2633172587" sldId="816"/>
            <ac:spMk id="6" creationId="{A59B577A-B35E-C8E8-BA5F-5A5EC9A39E72}"/>
          </ac:spMkLst>
        </pc:spChg>
        <pc:spChg chg="mod">
          <ac:chgData name="Yoel Kortick" userId="167978f5-7f40-4909-85d5-d4149554ad4e" providerId="ADAL" clId="{17D78392-7091-4238-8278-2F3BDFF78295}" dt="2024-06-27T01:57:05.733" v="12332" actId="1035"/>
          <ac:spMkLst>
            <pc:docMk/>
            <pc:sldMk cId="2633172587" sldId="816"/>
            <ac:spMk id="7" creationId="{B9EEE192-71FA-AFA2-C179-FDC0644C0665}"/>
          </ac:spMkLst>
        </pc:spChg>
        <pc:spChg chg="mod">
          <ac:chgData name="Yoel Kortick" userId="167978f5-7f40-4909-85d5-d4149554ad4e" providerId="ADAL" clId="{17D78392-7091-4238-8278-2F3BDFF78295}" dt="2024-06-27T01:35:52.759" v="11623" actId="313"/>
          <ac:spMkLst>
            <pc:docMk/>
            <pc:sldMk cId="2633172587" sldId="816"/>
            <ac:spMk id="10" creationId="{4C5297D4-1A90-BA7E-1EA2-3486955EA032}"/>
          </ac:spMkLst>
        </pc:spChg>
        <pc:spChg chg="mod">
          <ac:chgData name="Yoel Kortick" userId="167978f5-7f40-4909-85d5-d4149554ad4e" providerId="ADAL" clId="{17D78392-7091-4238-8278-2F3BDFF78295}" dt="2024-06-27T01:48:20.921" v="12033" actId="1076"/>
          <ac:spMkLst>
            <pc:docMk/>
            <pc:sldMk cId="2633172587" sldId="816"/>
            <ac:spMk id="14" creationId="{EFC679E4-58AB-5EB5-339D-F107AE8DCDDF}"/>
          </ac:spMkLst>
        </pc:spChg>
        <pc:picChg chg="add mod ord">
          <ac:chgData name="Yoel Kortick" userId="167978f5-7f40-4909-85d5-d4149554ad4e" providerId="ADAL" clId="{17D78392-7091-4238-8278-2F3BDFF78295}" dt="2024-06-27T01:48:22.772" v="12034" actId="208"/>
          <ac:picMkLst>
            <pc:docMk/>
            <pc:sldMk cId="2633172587" sldId="816"/>
            <ac:picMk id="3" creationId="{AB88E0B7-20A4-1F39-60D6-F86DD66239F0}"/>
          </ac:picMkLst>
        </pc:picChg>
        <pc:picChg chg="del">
          <ac:chgData name="Yoel Kortick" userId="167978f5-7f40-4909-85d5-d4149554ad4e" providerId="ADAL" clId="{17D78392-7091-4238-8278-2F3BDFF78295}" dt="2024-06-27T01:47:48.616" v="12002" actId="478"/>
          <ac:picMkLst>
            <pc:docMk/>
            <pc:sldMk cId="2633172587" sldId="816"/>
            <ac:picMk id="5" creationId="{4C07DF9A-09B6-02B2-CE4F-5E874A3C7804}"/>
          </ac:picMkLst>
        </pc:picChg>
        <pc:cxnChg chg="mod">
          <ac:chgData name="Yoel Kortick" userId="167978f5-7f40-4909-85d5-d4149554ad4e" providerId="ADAL" clId="{17D78392-7091-4238-8278-2F3BDFF78295}" dt="2024-06-27T01:57:05.733" v="12332" actId="1035"/>
          <ac:cxnSpMkLst>
            <pc:docMk/>
            <pc:sldMk cId="2633172587" sldId="816"/>
            <ac:cxnSpMk id="8" creationId="{12F14A1D-666D-FFB7-A586-A019EAF3AAF8}"/>
          </ac:cxnSpMkLst>
        </pc:cxnChg>
        <pc:cxnChg chg="mod">
          <ac:chgData name="Yoel Kortick" userId="167978f5-7f40-4909-85d5-d4149554ad4e" providerId="ADAL" clId="{17D78392-7091-4238-8278-2F3BDFF78295}" dt="2024-06-27T01:48:18.097" v="12032" actId="14100"/>
          <ac:cxnSpMkLst>
            <pc:docMk/>
            <pc:sldMk cId="2633172587" sldId="816"/>
            <ac:cxnSpMk id="15" creationId="{E1F50BF1-32B9-657F-87D9-181D120ADC8E}"/>
          </ac:cxnSpMkLst>
        </pc:cxnChg>
      </pc:sldChg>
      <pc:sldChg chg="modSp add">
        <pc:chgData name="Yoel Kortick" userId="167978f5-7f40-4909-85d5-d4149554ad4e" providerId="ADAL" clId="{17D78392-7091-4238-8278-2F3BDFF78295}" dt="2024-06-27T04:16:21.462" v="13073"/>
        <pc:sldMkLst>
          <pc:docMk/>
          <pc:sldMk cId="4133022498" sldId="816"/>
        </pc:sldMkLst>
        <pc:spChg chg="mod">
          <ac:chgData name="Yoel Kortick" userId="167978f5-7f40-4909-85d5-d4149554ad4e" providerId="ADAL" clId="{17D78392-7091-4238-8278-2F3BDFF78295}" dt="2024-06-27T02:08:12.951" v="12900"/>
          <ac:spMkLst>
            <pc:docMk/>
            <pc:sldMk cId="4133022498" sldId="816"/>
            <ac:spMk id="10" creationId="{4C5297D4-1A90-BA7E-1EA2-3486955EA032}"/>
          </ac:spMkLst>
        </pc:spChg>
        <pc:spChg chg="mod">
          <ac:chgData name="Yoel Kortick" userId="167978f5-7f40-4909-85d5-d4149554ad4e" providerId="ADAL" clId="{17D78392-7091-4238-8278-2F3BDFF78295}" dt="2024-06-27T04:16:21.462" v="13073"/>
          <ac:spMkLst>
            <pc:docMk/>
            <pc:sldMk cId="4133022498" sldId="816"/>
            <ac:spMk id="14" creationId="{EFC679E4-58AB-5EB5-339D-F107AE8DCDDF}"/>
          </ac:spMkLst>
        </pc:spChg>
      </pc:sldChg>
      <pc:sldChg chg="addSp delSp modSp add del mod">
        <pc:chgData name="Yoel Kortick" userId="167978f5-7f40-4909-85d5-d4149554ad4e" providerId="ADAL" clId="{17D78392-7091-4238-8278-2F3BDFF78295}" dt="2024-06-27T02:07:24.698" v="12897" actId="2696"/>
        <pc:sldMkLst>
          <pc:docMk/>
          <pc:sldMk cId="458557700" sldId="817"/>
        </pc:sldMkLst>
        <pc:spChg chg="mod">
          <ac:chgData name="Yoel Kortick" userId="167978f5-7f40-4909-85d5-d4149554ad4e" providerId="ADAL" clId="{17D78392-7091-4238-8278-2F3BDFF78295}" dt="2024-06-27T01:49:39.887" v="12072" actId="14100"/>
          <ac:spMkLst>
            <pc:docMk/>
            <pc:sldMk cId="458557700" sldId="817"/>
            <ac:spMk id="3" creationId="{318A453B-F532-2942-98B7-708360C4EFD9}"/>
          </ac:spMkLst>
        </pc:spChg>
        <pc:spChg chg="mod">
          <ac:chgData name="Yoel Kortick" userId="167978f5-7f40-4909-85d5-d4149554ad4e" providerId="ADAL" clId="{17D78392-7091-4238-8278-2F3BDFF78295}" dt="2024-06-27T01:35:53.860" v="11624" actId="313"/>
          <ac:spMkLst>
            <pc:docMk/>
            <pc:sldMk cId="458557700" sldId="817"/>
            <ac:spMk id="10" creationId="{4C5297D4-1A90-BA7E-1EA2-3486955EA032}"/>
          </ac:spMkLst>
        </pc:spChg>
        <pc:spChg chg="mod">
          <ac:chgData name="Yoel Kortick" userId="167978f5-7f40-4909-85d5-d4149554ad4e" providerId="ADAL" clId="{17D78392-7091-4238-8278-2F3BDFF78295}" dt="2024-06-27T01:49:50.749" v="12075" actId="14100"/>
          <ac:spMkLst>
            <pc:docMk/>
            <pc:sldMk cId="458557700" sldId="817"/>
            <ac:spMk id="12" creationId="{D346BF7D-8100-D6E7-CD2D-A41AFEAABF7A}"/>
          </ac:spMkLst>
        </pc:spChg>
        <pc:picChg chg="add mod ord">
          <ac:chgData name="Yoel Kortick" userId="167978f5-7f40-4909-85d5-d4149554ad4e" providerId="ADAL" clId="{17D78392-7091-4238-8278-2F3BDFF78295}" dt="2024-06-27T01:49:35.323" v="12070" actId="167"/>
          <ac:picMkLst>
            <pc:docMk/>
            <pc:sldMk cId="458557700" sldId="817"/>
            <ac:picMk id="2" creationId="{1AD29791-C22F-1279-8373-F81FD0D7F2C5}"/>
          </ac:picMkLst>
        </pc:picChg>
        <pc:picChg chg="del">
          <ac:chgData name="Yoel Kortick" userId="167978f5-7f40-4909-85d5-d4149554ad4e" providerId="ADAL" clId="{17D78392-7091-4238-8278-2F3BDFF78295}" dt="2024-06-27T01:49:31.117" v="12068" actId="478"/>
          <ac:picMkLst>
            <pc:docMk/>
            <pc:sldMk cId="458557700" sldId="817"/>
            <ac:picMk id="8" creationId="{4DD24C74-D1DC-7C0D-65EC-D42DABF6D4A0}"/>
          </ac:picMkLst>
        </pc:picChg>
        <pc:cxnChg chg="mod">
          <ac:chgData name="Yoel Kortick" userId="167978f5-7f40-4909-85d5-d4149554ad4e" providerId="ADAL" clId="{17D78392-7091-4238-8278-2F3BDFF78295}" dt="2024-06-27T01:49:50.749" v="12075" actId="14100"/>
          <ac:cxnSpMkLst>
            <pc:docMk/>
            <pc:sldMk cId="458557700" sldId="817"/>
            <ac:cxnSpMk id="14" creationId="{6DDC8789-ADE5-0AC3-F73C-32A46DBFE963}"/>
          </ac:cxnSpMkLst>
        </pc:cxnChg>
      </pc:sldChg>
      <pc:sldChg chg="modSp add">
        <pc:chgData name="Yoel Kortick" userId="167978f5-7f40-4909-85d5-d4149554ad4e" providerId="ADAL" clId="{17D78392-7091-4238-8278-2F3BDFF78295}" dt="2024-06-27T04:16:21.462" v="13073"/>
        <pc:sldMkLst>
          <pc:docMk/>
          <pc:sldMk cId="1422204900" sldId="817"/>
        </pc:sldMkLst>
        <pc:spChg chg="mod">
          <ac:chgData name="Yoel Kortick" userId="167978f5-7f40-4909-85d5-d4149554ad4e" providerId="ADAL" clId="{17D78392-7091-4238-8278-2F3BDFF78295}" dt="2024-06-27T02:08:12.951" v="12900"/>
          <ac:spMkLst>
            <pc:docMk/>
            <pc:sldMk cId="1422204900" sldId="817"/>
            <ac:spMk id="10" creationId="{4C5297D4-1A90-BA7E-1EA2-3486955EA032}"/>
          </ac:spMkLst>
        </pc:spChg>
        <pc:spChg chg="mod">
          <ac:chgData name="Yoel Kortick" userId="167978f5-7f40-4909-85d5-d4149554ad4e" providerId="ADAL" clId="{17D78392-7091-4238-8278-2F3BDFF78295}" dt="2024-06-27T04:16:21.462" v="13073"/>
          <ac:spMkLst>
            <pc:docMk/>
            <pc:sldMk cId="1422204900" sldId="817"/>
            <ac:spMk id="12" creationId="{D346BF7D-8100-D6E7-CD2D-A41AFEAABF7A}"/>
          </ac:spMkLst>
        </pc:spChg>
      </pc:sldChg>
      <pc:sldChg chg="modSp add">
        <pc:chgData name="Yoel Kortick" userId="167978f5-7f40-4909-85d5-d4149554ad4e" providerId="ADAL" clId="{17D78392-7091-4238-8278-2F3BDFF78295}" dt="2024-06-27T04:16:21.462" v="13073"/>
        <pc:sldMkLst>
          <pc:docMk/>
          <pc:sldMk cId="147758091" sldId="818"/>
        </pc:sldMkLst>
        <pc:spChg chg="mod">
          <ac:chgData name="Yoel Kortick" userId="167978f5-7f40-4909-85d5-d4149554ad4e" providerId="ADAL" clId="{17D78392-7091-4238-8278-2F3BDFF78295}" dt="2024-06-27T02:08:12.951" v="12900"/>
          <ac:spMkLst>
            <pc:docMk/>
            <pc:sldMk cId="147758091" sldId="818"/>
            <ac:spMk id="10" creationId="{4C5297D4-1A90-BA7E-1EA2-3486955EA032}"/>
          </ac:spMkLst>
        </pc:spChg>
        <pc:spChg chg="mod">
          <ac:chgData name="Yoel Kortick" userId="167978f5-7f40-4909-85d5-d4149554ad4e" providerId="ADAL" clId="{17D78392-7091-4238-8278-2F3BDFF78295}" dt="2024-06-27T04:16:21.462" v="13073"/>
          <ac:spMkLst>
            <pc:docMk/>
            <pc:sldMk cId="147758091" sldId="818"/>
            <ac:spMk id="12" creationId="{D346BF7D-8100-D6E7-CD2D-A41AFEAABF7A}"/>
          </ac:spMkLst>
        </pc:spChg>
        <pc:spChg chg="mod">
          <ac:chgData name="Yoel Kortick" userId="167978f5-7f40-4909-85d5-d4149554ad4e" providerId="ADAL" clId="{17D78392-7091-4238-8278-2F3BDFF78295}" dt="2024-06-27T04:16:21.462" v="13073"/>
          <ac:spMkLst>
            <pc:docMk/>
            <pc:sldMk cId="147758091" sldId="818"/>
            <ac:spMk id="18" creationId="{3B4D731E-2465-C5C6-F9EC-7D069E349742}"/>
          </ac:spMkLst>
        </pc:spChg>
      </pc:sldChg>
      <pc:sldChg chg="addSp delSp modSp add del mod">
        <pc:chgData name="Yoel Kortick" userId="167978f5-7f40-4909-85d5-d4149554ad4e" providerId="ADAL" clId="{17D78392-7091-4238-8278-2F3BDFF78295}" dt="2024-06-27T02:07:24.698" v="12897" actId="2696"/>
        <pc:sldMkLst>
          <pc:docMk/>
          <pc:sldMk cId="1227113225" sldId="818"/>
        </pc:sldMkLst>
        <pc:spChg chg="mod">
          <ac:chgData name="Yoel Kortick" userId="167978f5-7f40-4909-85d5-d4149554ad4e" providerId="ADAL" clId="{17D78392-7091-4238-8278-2F3BDFF78295}" dt="2024-06-27T01:59:25.640" v="12354" actId="14100"/>
          <ac:spMkLst>
            <pc:docMk/>
            <pc:sldMk cId="1227113225" sldId="818"/>
            <ac:spMk id="5" creationId="{9D382B33-06C3-6EA7-AF31-5C24DCCCE47B}"/>
          </ac:spMkLst>
        </pc:spChg>
        <pc:spChg chg="del mod">
          <ac:chgData name="Yoel Kortick" userId="167978f5-7f40-4909-85d5-d4149554ad4e" providerId="ADAL" clId="{17D78392-7091-4238-8278-2F3BDFF78295}" dt="2024-06-27T01:51:11.513" v="12082" actId="478"/>
          <ac:spMkLst>
            <pc:docMk/>
            <pc:sldMk cId="1227113225" sldId="818"/>
            <ac:spMk id="7" creationId="{599661BC-7460-C061-5622-B7317000EF03}"/>
          </ac:spMkLst>
        </pc:spChg>
        <pc:spChg chg="mod">
          <ac:chgData name="Yoel Kortick" userId="167978f5-7f40-4909-85d5-d4149554ad4e" providerId="ADAL" clId="{17D78392-7091-4238-8278-2F3BDFF78295}" dt="2024-06-27T01:35:55.096" v="11625" actId="313"/>
          <ac:spMkLst>
            <pc:docMk/>
            <pc:sldMk cId="1227113225" sldId="818"/>
            <ac:spMk id="10" creationId="{4C5297D4-1A90-BA7E-1EA2-3486955EA032}"/>
          </ac:spMkLst>
        </pc:spChg>
        <pc:spChg chg="del">
          <ac:chgData name="Yoel Kortick" userId="167978f5-7f40-4909-85d5-d4149554ad4e" providerId="ADAL" clId="{17D78392-7091-4238-8278-2F3BDFF78295}" dt="2024-06-27T01:51:13.942" v="12084" actId="478"/>
          <ac:spMkLst>
            <pc:docMk/>
            <pc:sldMk cId="1227113225" sldId="818"/>
            <ac:spMk id="11" creationId="{CDE7F20C-516E-CC18-6557-7C38687E7382}"/>
          </ac:spMkLst>
        </pc:spChg>
        <pc:spChg chg="mod">
          <ac:chgData name="Yoel Kortick" userId="167978f5-7f40-4909-85d5-d4149554ad4e" providerId="ADAL" clId="{17D78392-7091-4238-8278-2F3BDFF78295}" dt="2024-06-27T01:59:16.813" v="12351" actId="1076"/>
          <ac:spMkLst>
            <pc:docMk/>
            <pc:sldMk cId="1227113225" sldId="818"/>
            <ac:spMk id="12" creationId="{D346BF7D-8100-D6E7-CD2D-A41AFEAABF7A}"/>
          </ac:spMkLst>
        </pc:spChg>
        <pc:spChg chg="add mod">
          <ac:chgData name="Yoel Kortick" userId="167978f5-7f40-4909-85d5-d4149554ad4e" providerId="ADAL" clId="{17D78392-7091-4238-8278-2F3BDFF78295}" dt="2024-06-27T02:00:08.225" v="12460" actId="1076"/>
          <ac:spMkLst>
            <pc:docMk/>
            <pc:sldMk cId="1227113225" sldId="818"/>
            <ac:spMk id="18" creationId="{3B4D731E-2465-C5C6-F9EC-7D069E349742}"/>
          </ac:spMkLst>
        </pc:spChg>
        <pc:picChg chg="del">
          <ac:chgData name="Yoel Kortick" userId="167978f5-7f40-4909-85d5-d4149554ad4e" providerId="ADAL" clId="{17D78392-7091-4238-8278-2F3BDFF78295}" dt="2024-06-27T01:49:21.654" v="12066" actId="478"/>
          <ac:picMkLst>
            <pc:docMk/>
            <pc:sldMk cId="1227113225" sldId="818"/>
            <ac:picMk id="3" creationId="{D7C5BEA3-A106-A963-100D-66A8AD3BF352}"/>
          </ac:picMkLst>
        </pc:picChg>
        <pc:picChg chg="add del">
          <ac:chgData name="Yoel Kortick" userId="167978f5-7f40-4909-85d5-d4149554ad4e" providerId="ADAL" clId="{17D78392-7091-4238-8278-2F3BDFF78295}" dt="2024-06-27T01:50:08.488" v="12076" actId="478"/>
          <ac:picMkLst>
            <pc:docMk/>
            <pc:sldMk cId="1227113225" sldId="818"/>
            <ac:picMk id="4" creationId="{1EE91B37-3EDD-5479-75A4-DD4F9BBD1A5A}"/>
          </ac:picMkLst>
        </pc:picChg>
        <pc:picChg chg="add del">
          <ac:chgData name="Yoel Kortick" userId="167978f5-7f40-4909-85d5-d4149554ad4e" providerId="ADAL" clId="{17D78392-7091-4238-8278-2F3BDFF78295}" dt="2024-06-27T01:50:26.193" v="12078" actId="478"/>
          <ac:picMkLst>
            <pc:docMk/>
            <pc:sldMk cId="1227113225" sldId="818"/>
            <ac:picMk id="8" creationId="{E896B31F-ED96-5D2B-F015-481382791F51}"/>
          </ac:picMkLst>
        </pc:picChg>
        <pc:picChg chg="add mod ord">
          <ac:chgData name="Yoel Kortick" userId="167978f5-7f40-4909-85d5-d4149554ad4e" providerId="ADAL" clId="{17D78392-7091-4238-8278-2F3BDFF78295}" dt="2024-06-27T02:00:17.712" v="12462" actId="208"/>
          <ac:picMkLst>
            <pc:docMk/>
            <pc:sldMk cId="1227113225" sldId="818"/>
            <ac:picMk id="16" creationId="{CEED51DB-C94C-E010-B8BB-46F69779E44D}"/>
          </ac:picMkLst>
        </pc:picChg>
        <pc:cxnChg chg="mod">
          <ac:chgData name="Yoel Kortick" userId="167978f5-7f40-4909-85d5-d4149554ad4e" providerId="ADAL" clId="{17D78392-7091-4238-8278-2F3BDFF78295}" dt="2024-06-27T01:59:21.703" v="12353" actId="14100"/>
          <ac:cxnSpMkLst>
            <pc:docMk/>
            <pc:sldMk cId="1227113225" sldId="818"/>
            <ac:cxnSpMk id="14" creationId="{6DDC8789-ADE5-0AC3-F73C-32A46DBFE963}"/>
          </ac:cxnSpMkLst>
        </pc:cxnChg>
        <pc:cxnChg chg="del">
          <ac:chgData name="Yoel Kortick" userId="167978f5-7f40-4909-85d5-d4149554ad4e" providerId="ADAL" clId="{17D78392-7091-4238-8278-2F3BDFF78295}" dt="2024-06-27T01:51:12.747" v="12083" actId="478"/>
          <ac:cxnSpMkLst>
            <pc:docMk/>
            <pc:sldMk cId="1227113225" sldId="818"/>
            <ac:cxnSpMk id="15" creationId="{499D09D5-D749-6AAC-C319-2EC34B9CB88D}"/>
          </ac:cxnSpMkLst>
        </pc:cxnChg>
        <pc:cxnChg chg="add">
          <ac:chgData name="Yoel Kortick" userId="167978f5-7f40-4909-85d5-d4149554ad4e" providerId="ADAL" clId="{17D78392-7091-4238-8278-2F3BDFF78295}" dt="2024-06-27T02:00:14.379" v="12461" actId="11529"/>
          <ac:cxnSpMkLst>
            <pc:docMk/>
            <pc:sldMk cId="1227113225" sldId="818"/>
            <ac:cxnSpMk id="20" creationId="{A677DFF4-04B4-9888-0BA1-1D4167D02187}"/>
          </ac:cxnSpMkLst>
        </pc:cxnChg>
      </pc:sldChg>
      <pc:sldChg chg="addSp delSp modSp add del mod">
        <pc:chgData name="Yoel Kortick" userId="167978f5-7f40-4909-85d5-d4149554ad4e" providerId="ADAL" clId="{17D78392-7091-4238-8278-2F3BDFF78295}" dt="2024-06-27T02:07:24.698" v="12897" actId="2696"/>
        <pc:sldMkLst>
          <pc:docMk/>
          <pc:sldMk cId="220809451" sldId="819"/>
        </pc:sldMkLst>
        <pc:spChg chg="mod">
          <ac:chgData name="Yoel Kortick" userId="167978f5-7f40-4909-85d5-d4149554ad4e" providerId="ADAL" clId="{17D78392-7091-4238-8278-2F3BDFF78295}" dt="2024-06-27T02:01:29.437" v="12564" actId="14100"/>
          <ac:spMkLst>
            <pc:docMk/>
            <pc:sldMk cId="220809451" sldId="819"/>
            <ac:spMk id="7" creationId="{8CB478A5-062E-15DD-0B9A-934D41BF6BA3}"/>
          </ac:spMkLst>
        </pc:spChg>
        <pc:spChg chg="mod">
          <ac:chgData name="Yoel Kortick" userId="167978f5-7f40-4909-85d5-d4149554ad4e" providerId="ADAL" clId="{17D78392-7091-4238-8278-2F3BDFF78295}" dt="2024-06-27T01:35:57.236" v="11626" actId="313"/>
          <ac:spMkLst>
            <pc:docMk/>
            <pc:sldMk cId="220809451" sldId="819"/>
            <ac:spMk id="10" creationId="{4C5297D4-1A90-BA7E-1EA2-3486955EA032}"/>
          </ac:spMkLst>
        </pc:spChg>
        <pc:spChg chg="mod">
          <ac:chgData name="Yoel Kortick" userId="167978f5-7f40-4909-85d5-d4149554ad4e" providerId="ADAL" clId="{17D78392-7091-4238-8278-2F3BDFF78295}" dt="2024-06-27T02:01:10.290" v="12533" actId="14100"/>
          <ac:spMkLst>
            <pc:docMk/>
            <pc:sldMk cId="220809451" sldId="819"/>
            <ac:spMk id="11" creationId="{1ACE3884-5DD3-4F86-13C6-FF34F1D35C8C}"/>
          </ac:spMkLst>
        </pc:spChg>
        <pc:picChg chg="add mod ord">
          <ac:chgData name="Yoel Kortick" userId="167978f5-7f40-4909-85d5-d4149554ad4e" providerId="ADAL" clId="{17D78392-7091-4238-8278-2F3BDFF78295}" dt="2024-06-27T02:01:24.398" v="12562" actId="208"/>
          <ac:picMkLst>
            <pc:docMk/>
            <pc:sldMk cId="220809451" sldId="819"/>
            <ac:picMk id="3" creationId="{4A1DBE89-CBD8-30EC-A6E4-C68888CD11A6}"/>
          </ac:picMkLst>
        </pc:picChg>
        <pc:picChg chg="del">
          <ac:chgData name="Yoel Kortick" userId="167978f5-7f40-4909-85d5-d4149554ad4e" providerId="ADAL" clId="{17D78392-7091-4238-8278-2F3BDFF78295}" dt="2024-06-27T02:01:11.707" v="12534" actId="478"/>
          <ac:picMkLst>
            <pc:docMk/>
            <pc:sldMk cId="220809451" sldId="819"/>
            <ac:picMk id="5" creationId="{9E272A6B-0E7C-2347-6705-1B532DC3D86F}"/>
          </ac:picMkLst>
        </pc:picChg>
      </pc:sldChg>
      <pc:sldChg chg="modSp add mod">
        <pc:chgData name="Yoel Kortick" userId="167978f5-7f40-4909-85d5-d4149554ad4e" providerId="ADAL" clId="{17D78392-7091-4238-8278-2F3BDFF78295}" dt="2024-06-27T04:16:21.462" v="13073"/>
        <pc:sldMkLst>
          <pc:docMk/>
          <pc:sldMk cId="3109942369" sldId="819"/>
        </pc:sldMkLst>
        <pc:spChg chg="mod">
          <ac:chgData name="Yoel Kortick" userId="167978f5-7f40-4909-85d5-d4149554ad4e" providerId="ADAL" clId="{17D78392-7091-4238-8278-2F3BDFF78295}" dt="2024-06-27T02:08:12.951" v="12900"/>
          <ac:spMkLst>
            <pc:docMk/>
            <pc:sldMk cId="3109942369" sldId="819"/>
            <ac:spMk id="10" creationId="{4C5297D4-1A90-BA7E-1EA2-3486955EA032}"/>
          </ac:spMkLst>
        </pc:spChg>
        <pc:spChg chg="mod">
          <ac:chgData name="Yoel Kortick" userId="167978f5-7f40-4909-85d5-d4149554ad4e" providerId="ADAL" clId="{17D78392-7091-4238-8278-2F3BDFF78295}" dt="2024-06-27T04:16:21.462" v="13073"/>
          <ac:spMkLst>
            <pc:docMk/>
            <pc:sldMk cId="3109942369" sldId="819"/>
            <ac:spMk id="11" creationId="{1ACE3884-5DD3-4F86-13C6-FF34F1D35C8C}"/>
          </ac:spMkLst>
        </pc:spChg>
      </pc:sldChg>
      <pc:sldChg chg="modSp add mod">
        <pc:chgData name="Yoel Kortick" userId="167978f5-7f40-4909-85d5-d4149554ad4e" providerId="ADAL" clId="{17D78392-7091-4238-8278-2F3BDFF78295}" dt="2024-06-27T04:13:50.383" v="13034" actId="208"/>
        <pc:sldMkLst>
          <pc:docMk/>
          <pc:sldMk cId="2275107410" sldId="820"/>
        </pc:sldMkLst>
        <pc:spChg chg="mod">
          <ac:chgData name="Yoel Kortick" userId="167978f5-7f40-4909-85d5-d4149554ad4e" providerId="ADAL" clId="{17D78392-7091-4238-8278-2F3BDFF78295}" dt="2024-06-27T02:08:12.951" v="12900"/>
          <ac:spMkLst>
            <pc:docMk/>
            <pc:sldMk cId="2275107410" sldId="820"/>
            <ac:spMk id="10" creationId="{4C5297D4-1A90-BA7E-1EA2-3486955EA032}"/>
          </ac:spMkLst>
        </pc:spChg>
        <pc:picChg chg="mod">
          <ac:chgData name="Yoel Kortick" userId="167978f5-7f40-4909-85d5-d4149554ad4e" providerId="ADAL" clId="{17D78392-7091-4238-8278-2F3BDFF78295}" dt="2024-06-27T04:13:50.383" v="13034" actId="208"/>
          <ac:picMkLst>
            <pc:docMk/>
            <pc:sldMk cId="2275107410" sldId="820"/>
            <ac:picMk id="3" creationId="{A073CD9D-34C7-8D6F-951A-3FF52E33F8EE}"/>
          </ac:picMkLst>
        </pc:picChg>
      </pc:sldChg>
      <pc:sldChg chg="addSp delSp modSp add del mod">
        <pc:chgData name="Yoel Kortick" userId="167978f5-7f40-4909-85d5-d4149554ad4e" providerId="ADAL" clId="{17D78392-7091-4238-8278-2F3BDFF78295}" dt="2024-06-27T02:07:24.698" v="12897" actId="2696"/>
        <pc:sldMkLst>
          <pc:docMk/>
          <pc:sldMk cId="2923824528" sldId="820"/>
        </pc:sldMkLst>
        <pc:spChg chg="mod">
          <ac:chgData name="Yoel Kortick" userId="167978f5-7f40-4909-85d5-d4149554ad4e" providerId="ADAL" clId="{17D78392-7091-4238-8278-2F3BDFF78295}" dt="2024-06-27T02:03:54.676" v="12646" actId="1076"/>
          <ac:spMkLst>
            <pc:docMk/>
            <pc:sldMk cId="2923824528" sldId="820"/>
            <ac:spMk id="7" creationId="{8CB478A5-062E-15DD-0B9A-934D41BF6BA3}"/>
          </ac:spMkLst>
        </pc:spChg>
        <pc:spChg chg="mod">
          <ac:chgData name="Yoel Kortick" userId="167978f5-7f40-4909-85d5-d4149554ad4e" providerId="ADAL" clId="{17D78392-7091-4238-8278-2F3BDFF78295}" dt="2024-06-27T02:02:55.057" v="12643" actId="14100"/>
          <ac:spMkLst>
            <pc:docMk/>
            <pc:sldMk cId="2923824528" sldId="820"/>
            <ac:spMk id="11" creationId="{1ACE3884-5DD3-4F86-13C6-FF34F1D35C8C}"/>
          </ac:spMkLst>
        </pc:spChg>
        <pc:picChg chg="add ord">
          <ac:chgData name="Yoel Kortick" userId="167978f5-7f40-4909-85d5-d4149554ad4e" providerId="ADAL" clId="{17D78392-7091-4238-8278-2F3BDFF78295}" dt="2024-06-27T02:03:56.688" v="12647" actId="167"/>
          <ac:picMkLst>
            <pc:docMk/>
            <pc:sldMk cId="2923824528" sldId="820"/>
            <ac:picMk id="3" creationId="{A073CD9D-34C7-8D6F-951A-3FF52E33F8EE}"/>
          </ac:picMkLst>
        </pc:picChg>
        <pc:picChg chg="del">
          <ac:chgData name="Yoel Kortick" userId="167978f5-7f40-4909-85d5-d4149554ad4e" providerId="ADAL" clId="{17D78392-7091-4238-8278-2F3BDFF78295}" dt="2024-06-27T02:03:50.527" v="12644" actId="478"/>
          <ac:picMkLst>
            <pc:docMk/>
            <pc:sldMk cId="2923824528" sldId="820"/>
            <ac:picMk id="5" creationId="{9E272A6B-0E7C-2347-6705-1B532DC3D86F}"/>
          </ac:picMkLst>
        </pc:picChg>
      </pc:sldChg>
      <pc:sldChg chg="addSp delSp modSp add del mod">
        <pc:chgData name="Yoel Kortick" userId="167978f5-7f40-4909-85d5-d4149554ad4e" providerId="ADAL" clId="{17D78392-7091-4238-8278-2F3BDFF78295}" dt="2024-06-27T02:07:24.698" v="12897" actId="2696"/>
        <pc:sldMkLst>
          <pc:docMk/>
          <pc:sldMk cId="841656207" sldId="821"/>
        </pc:sldMkLst>
        <pc:spChg chg="add">
          <ac:chgData name="Yoel Kortick" userId="167978f5-7f40-4909-85d5-d4149554ad4e" providerId="ADAL" clId="{17D78392-7091-4238-8278-2F3BDFF78295}" dt="2024-06-27T02:02:35.418" v="12640" actId="11529"/>
          <ac:spMkLst>
            <pc:docMk/>
            <pc:sldMk cId="841656207" sldId="821"/>
            <ac:spMk id="5" creationId="{927C7E6A-EF20-66BA-D949-5D948F891A85}"/>
          </ac:spMkLst>
        </pc:spChg>
        <pc:spChg chg="mod">
          <ac:chgData name="Yoel Kortick" userId="167978f5-7f40-4909-85d5-d4149554ad4e" providerId="ADAL" clId="{17D78392-7091-4238-8278-2F3BDFF78295}" dt="2024-06-27T02:02:38.510" v="12641" actId="14100"/>
          <ac:spMkLst>
            <pc:docMk/>
            <pc:sldMk cId="841656207" sldId="821"/>
            <ac:spMk id="7" creationId="{8CB478A5-062E-15DD-0B9A-934D41BF6BA3}"/>
          </ac:spMkLst>
        </pc:spChg>
        <pc:spChg chg="mod">
          <ac:chgData name="Yoel Kortick" userId="167978f5-7f40-4909-85d5-d4149554ad4e" providerId="ADAL" clId="{17D78392-7091-4238-8278-2F3BDFF78295}" dt="2024-06-27T02:02:16.016" v="12624" actId="33524"/>
          <ac:spMkLst>
            <pc:docMk/>
            <pc:sldMk cId="841656207" sldId="821"/>
            <ac:spMk id="11" creationId="{1ACE3884-5DD3-4F86-13C6-FF34F1D35C8C}"/>
          </ac:spMkLst>
        </pc:spChg>
        <pc:picChg chg="del">
          <ac:chgData name="Yoel Kortick" userId="167978f5-7f40-4909-85d5-d4149554ad4e" providerId="ADAL" clId="{17D78392-7091-4238-8278-2F3BDFF78295}" dt="2024-06-27T02:02:09.449" v="12622" actId="478"/>
          <ac:picMkLst>
            <pc:docMk/>
            <pc:sldMk cId="841656207" sldId="821"/>
            <ac:picMk id="3" creationId="{4A1DBE89-CBD8-30EC-A6E4-C68888CD11A6}"/>
          </ac:picMkLst>
        </pc:picChg>
        <pc:picChg chg="add mod ord">
          <ac:chgData name="Yoel Kortick" userId="167978f5-7f40-4909-85d5-d4149554ad4e" providerId="ADAL" clId="{17D78392-7091-4238-8278-2F3BDFF78295}" dt="2024-06-27T02:02:31.120" v="12639" actId="167"/>
          <ac:picMkLst>
            <pc:docMk/>
            <pc:sldMk cId="841656207" sldId="821"/>
            <ac:picMk id="4" creationId="{F5935813-BEAB-D538-17C4-8A4F6CC4C882}"/>
          </ac:picMkLst>
        </pc:picChg>
      </pc:sldChg>
      <pc:sldChg chg="modSp add">
        <pc:chgData name="Yoel Kortick" userId="167978f5-7f40-4909-85d5-d4149554ad4e" providerId="ADAL" clId="{17D78392-7091-4238-8278-2F3BDFF78295}" dt="2024-06-27T02:08:12.951" v="12900"/>
        <pc:sldMkLst>
          <pc:docMk/>
          <pc:sldMk cId="3491255545" sldId="821"/>
        </pc:sldMkLst>
        <pc:spChg chg="mod">
          <ac:chgData name="Yoel Kortick" userId="167978f5-7f40-4909-85d5-d4149554ad4e" providerId="ADAL" clId="{17D78392-7091-4238-8278-2F3BDFF78295}" dt="2024-06-27T02:08:12.951" v="12900"/>
          <ac:spMkLst>
            <pc:docMk/>
            <pc:sldMk cId="3491255545" sldId="821"/>
            <ac:spMk id="10" creationId="{4C5297D4-1A90-BA7E-1EA2-3486955EA032}"/>
          </ac:spMkLst>
        </pc:spChg>
      </pc:sldChg>
      <pc:sldChg chg="modSp add">
        <pc:chgData name="Yoel Kortick" userId="167978f5-7f40-4909-85d5-d4149554ad4e" providerId="ADAL" clId="{17D78392-7091-4238-8278-2F3BDFF78295}" dt="2024-06-27T04:16:21.462" v="13073"/>
        <pc:sldMkLst>
          <pc:docMk/>
          <pc:sldMk cId="20746554" sldId="822"/>
        </pc:sldMkLst>
        <pc:spChg chg="mod">
          <ac:chgData name="Yoel Kortick" userId="167978f5-7f40-4909-85d5-d4149554ad4e" providerId="ADAL" clId="{17D78392-7091-4238-8278-2F3BDFF78295}" dt="2024-06-27T02:08:12.951" v="12900"/>
          <ac:spMkLst>
            <pc:docMk/>
            <pc:sldMk cId="20746554" sldId="822"/>
            <ac:spMk id="10" creationId="{4C5297D4-1A90-BA7E-1EA2-3486955EA032}"/>
          </ac:spMkLst>
        </pc:spChg>
        <pc:spChg chg="mod">
          <ac:chgData name="Yoel Kortick" userId="167978f5-7f40-4909-85d5-d4149554ad4e" providerId="ADAL" clId="{17D78392-7091-4238-8278-2F3BDFF78295}" dt="2024-06-27T04:16:21.462" v="13073"/>
          <ac:spMkLst>
            <pc:docMk/>
            <pc:sldMk cId="20746554" sldId="822"/>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4165658998" sldId="822"/>
        </pc:sldMkLst>
        <pc:spChg chg="mod">
          <ac:chgData name="Yoel Kortick" userId="167978f5-7f40-4909-85d5-d4149554ad4e" providerId="ADAL" clId="{17D78392-7091-4238-8278-2F3BDFF78295}" dt="2024-06-27T02:05:22.741" v="12762" actId="1036"/>
          <ac:spMkLst>
            <pc:docMk/>
            <pc:sldMk cId="4165658998" sldId="822"/>
            <ac:spMk id="7" creationId="{8CB478A5-062E-15DD-0B9A-934D41BF6BA3}"/>
          </ac:spMkLst>
        </pc:spChg>
        <pc:spChg chg="mod">
          <ac:chgData name="Yoel Kortick" userId="167978f5-7f40-4909-85d5-d4149554ad4e" providerId="ADAL" clId="{17D78392-7091-4238-8278-2F3BDFF78295}" dt="2024-06-27T02:05:07.127" v="12723" actId="20577"/>
          <ac:spMkLst>
            <pc:docMk/>
            <pc:sldMk cId="4165658998" sldId="822"/>
            <ac:spMk id="11" creationId="{1ACE3884-5DD3-4F86-13C6-FF34F1D35C8C}"/>
          </ac:spMkLst>
        </pc:spChg>
        <pc:picChg chg="del">
          <ac:chgData name="Yoel Kortick" userId="167978f5-7f40-4909-85d5-d4149554ad4e" providerId="ADAL" clId="{17D78392-7091-4238-8278-2F3BDFF78295}" dt="2024-06-27T02:05:09.463" v="12724" actId="478"/>
          <ac:picMkLst>
            <pc:docMk/>
            <pc:sldMk cId="4165658998" sldId="822"/>
            <ac:picMk id="3" creationId="{A073CD9D-34C7-8D6F-951A-3FF52E33F8EE}"/>
          </ac:picMkLst>
        </pc:picChg>
        <pc:picChg chg="add mod ord">
          <ac:chgData name="Yoel Kortick" userId="167978f5-7f40-4909-85d5-d4149554ad4e" providerId="ADAL" clId="{17D78392-7091-4238-8278-2F3BDFF78295}" dt="2024-06-27T02:05:26.432" v="12764" actId="208"/>
          <ac:picMkLst>
            <pc:docMk/>
            <pc:sldMk cId="4165658998" sldId="822"/>
            <ac:picMk id="4" creationId="{5E81FBCD-407C-9F5A-408C-B2E5EE2AE882}"/>
          </ac:picMkLst>
        </pc:picChg>
      </pc:sldChg>
      <pc:sldChg chg="addSp delSp modSp add del mod">
        <pc:chgData name="Yoel Kortick" userId="167978f5-7f40-4909-85d5-d4149554ad4e" providerId="ADAL" clId="{17D78392-7091-4238-8278-2F3BDFF78295}" dt="2024-06-27T02:07:24.698" v="12897" actId="2696"/>
        <pc:sldMkLst>
          <pc:docMk/>
          <pc:sldMk cId="492695809" sldId="823"/>
        </pc:sldMkLst>
        <pc:spChg chg="add mod">
          <ac:chgData name="Yoel Kortick" userId="167978f5-7f40-4909-85d5-d4149554ad4e" providerId="ADAL" clId="{17D78392-7091-4238-8278-2F3BDFF78295}" dt="2024-06-27T02:06:18.454" v="12777" actId="14100"/>
          <ac:spMkLst>
            <pc:docMk/>
            <pc:sldMk cId="492695809" sldId="823"/>
            <ac:spMk id="5" creationId="{763A20FF-8BE5-5132-72E8-4EA769A34B2A}"/>
          </ac:spMkLst>
        </pc:spChg>
        <pc:spChg chg="mod">
          <ac:chgData name="Yoel Kortick" userId="167978f5-7f40-4909-85d5-d4149554ad4e" providerId="ADAL" clId="{17D78392-7091-4238-8278-2F3BDFF78295}" dt="2024-06-27T02:06:12.716" v="12775" actId="14100"/>
          <ac:spMkLst>
            <pc:docMk/>
            <pc:sldMk cId="492695809" sldId="823"/>
            <ac:spMk id="7" creationId="{8CB478A5-062E-15DD-0B9A-934D41BF6BA3}"/>
          </ac:spMkLst>
        </pc:spChg>
        <pc:spChg chg="mod">
          <ac:chgData name="Yoel Kortick" userId="167978f5-7f40-4909-85d5-d4149554ad4e" providerId="ADAL" clId="{17D78392-7091-4238-8278-2F3BDFF78295}" dt="2024-06-27T02:07:10.373" v="12895" actId="20577"/>
          <ac:spMkLst>
            <pc:docMk/>
            <pc:sldMk cId="492695809" sldId="823"/>
            <ac:spMk id="11" creationId="{1ACE3884-5DD3-4F86-13C6-FF34F1D35C8C}"/>
          </ac:spMkLst>
        </pc:spChg>
        <pc:picChg chg="add mod ord">
          <ac:chgData name="Yoel Kortick" userId="167978f5-7f40-4909-85d5-d4149554ad4e" providerId="ADAL" clId="{17D78392-7091-4238-8278-2F3BDFF78295}" dt="2024-06-27T02:07:16.584" v="12896" actId="208"/>
          <ac:picMkLst>
            <pc:docMk/>
            <pc:sldMk cId="492695809" sldId="823"/>
            <ac:picMk id="3" creationId="{9AF19DFE-1453-22A2-18EB-01A4020CE567}"/>
          </ac:picMkLst>
        </pc:picChg>
        <pc:picChg chg="del">
          <ac:chgData name="Yoel Kortick" userId="167978f5-7f40-4909-85d5-d4149554ad4e" providerId="ADAL" clId="{17D78392-7091-4238-8278-2F3BDFF78295}" dt="2024-06-27T02:05:54.889" v="12766" actId="478"/>
          <ac:picMkLst>
            <pc:docMk/>
            <pc:sldMk cId="492695809" sldId="823"/>
            <ac:picMk id="4" creationId="{5E81FBCD-407C-9F5A-408C-B2E5EE2AE882}"/>
          </ac:picMkLst>
        </pc:picChg>
      </pc:sldChg>
      <pc:sldChg chg="modSp add">
        <pc:chgData name="Yoel Kortick" userId="167978f5-7f40-4909-85d5-d4149554ad4e" providerId="ADAL" clId="{17D78392-7091-4238-8278-2F3BDFF78295}" dt="2024-06-27T02:08:12.951" v="12900"/>
        <pc:sldMkLst>
          <pc:docMk/>
          <pc:sldMk cId="939410518" sldId="823"/>
        </pc:sldMkLst>
        <pc:spChg chg="mod">
          <ac:chgData name="Yoel Kortick" userId="167978f5-7f40-4909-85d5-d4149554ad4e" providerId="ADAL" clId="{17D78392-7091-4238-8278-2F3BDFF78295}" dt="2024-06-27T02:08:12.951" v="12900"/>
          <ac:spMkLst>
            <pc:docMk/>
            <pc:sldMk cId="939410518" sldId="823"/>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1045096763" sldId="1907"/>
        </pc:sldMkLst>
      </pc:sldChg>
      <pc:sldChg chg="del">
        <pc:chgData name="Yoel Kortick" userId="167978f5-7f40-4909-85d5-d4149554ad4e" providerId="ADAL" clId="{17D78392-7091-4238-8278-2F3BDFF78295}" dt="2024-06-23T10:00:33.265" v="84" actId="18676"/>
        <pc:sldMkLst>
          <pc:docMk/>
          <pc:sldMk cId="763070631" sldId="2494"/>
        </pc:sldMkLst>
      </pc:sldChg>
      <pc:sldChg chg="del">
        <pc:chgData name="Yoel Kortick" userId="167978f5-7f40-4909-85d5-d4149554ad4e" providerId="ADAL" clId="{17D78392-7091-4238-8278-2F3BDFF78295}" dt="2024-06-23T09:59:54.769" v="80" actId="47"/>
        <pc:sldMkLst>
          <pc:docMk/>
          <pc:sldMk cId="1187466004" sldId="2496"/>
        </pc:sldMkLst>
      </pc:sldChg>
      <pc:sldChg chg="del">
        <pc:chgData name="Yoel Kortick" userId="167978f5-7f40-4909-85d5-d4149554ad4e" providerId="ADAL" clId="{17D78392-7091-4238-8278-2F3BDFF78295}" dt="2024-06-23T10:00:33.265" v="84" actId="18676"/>
        <pc:sldMkLst>
          <pc:docMk/>
          <pc:sldMk cId="1613679198" sldId="2147480228"/>
        </pc:sldMkLst>
      </pc:sldChg>
      <pc:sldChg chg="del">
        <pc:chgData name="Yoel Kortick" userId="167978f5-7f40-4909-85d5-d4149554ad4e" providerId="ADAL" clId="{17D78392-7091-4238-8278-2F3BDFF78295}" dt="2024-06-23T10:00:33.265" v="84" actId="18676"/>
        <pc:sldMkLst>
          <pc:docMk/>
          <pc:sldMk cId="1965012378" sldId="2147480407"/>
        </pc:sldMkLst>
      </pc:sldChg>
      <pc:sldChg chg="del">
        <pc:chgData name="Yoel Kortick" userId="167978f5-7f40-4909-85d5-d4149554ad4e" providerId="ADAL" clId="{17D78392-7091-4238-8278-2F3BDFF78295}" dt="2024-06-23T10:00:33.265" v="84" actId="18676"/>
        <pc:sldMkLst>
          <pc:docMk/>
          <pc:sldMk cId="3591509198" sldId="2147480411"/>
        </pc:sldMkLst>
      </pc:sldChg>
      <pc:sldChg chg="del">
        <pc:chgData name="Yoel Kortick" userId="167978f5-7f40-4909-85d5-d4149554ad4e" providerId="ADAL" clId="{17D78392-7091-4238-8278-2F3BDFF78295}" dt="2024-06-23T09:59:42.662" v="68" actId="47"/>
        <pc:sldMkLst>
          <pc:docMk/>
          <pc:sldMk cId="3539049703" sldId="2147480506"/>
        </pc:sldMkLst>
      </pc:sldChg>
      <pc:sldChg chg="del">
        <pc:chgData name="Yoel Kortick" userId="167978f5-7f40-4909-85d5-d4149554ad4e" providerId="ADAL" clId="{17D78392-7091-4238-8278-2F3BDFF78295}" dt="2024-06-23T09:59:47.662" v="72" actId="47"/>
        <pc:sldMkLst>
          <pc:docMk/>
          <pc:sldMk cId="4169337171" sldId="2147480507"/>
        </pc:sldMkLst>
      </pc:sldChg>
      <pc:sldChg chg="del">
        <pc:chgData name="Yoel Kortick" userId="167978f5-7f40-4909-85d5-d4149554ad4e" providerId="ADAL" clId="{17D78392-7091-4238-8278-2F3BDFF78295}" dt="2024-06-23T09:59:50.380" v="75" actId="47"/>
        <pc:sldMkLst>
          <pc:docMk/>
          <pc:sldMk cId="3790269498" sldId="2147480508"/>
        </pc:sldMkLst>
      </pc:sldChg>
      <pc:sldChg chg="del">
        <pc:chgData name="Yoel Kortick" userId="167978f5-7f40-4909-85d5-d4149554ad4e" providerId="ADAL" clId="{17D78392-7091-4238-8278-2F3BDFF78295}" dt="2024-06-23T09:59:51.150" v="76" actId="47"/>
        <pc:sldMkLst>
          <pc:docMk/>
          <pc:sldMk cId="526865203" sldId="2147480509"/>
        </pc:sldMkLst>
      </pc:sldChg>
      <pc:sldChg chg="del">
        <pc:chgData name="Yoel Kortick" userId="167978f5-7f40-4909-85d5-d4149554ad4e" providerId="ADAL" clId="{17D78392-7091-4238-8278-2F3BDFF78295}" dt="2024-06-23T09:59:52.868" v="78" actId="47"/>
        <pc:sldMkLst>
          <pc:docMk/>
          <pc:sldMk cId="1177570538" sldId="2147480510"/>
        </pc:sldMkLst>
      </pc:sldChg>
      <pc:sldChg chg="del">
        <pc:chgData name="Yoel Kortick" userId="167978f5-7f40-4909-85d5-d4149554ad4e" providerId="ADAL" clId="{17D78392-7091-4238-8278-2F3BDFF78295}" dt="2024-06-23T09:59:53.584" v="79" actId="47"/>
        <pc:sldMkLst>
          <pc:docMk/>
          <pc:sldMk cId="4017577021" sldId="2147480511"/>
        </pc:sldMkLst>
      </pc:sldChg>
      <pc:sldChg chg="del">
        <pc:chgData name="Yoel Kortick" userId="167978f5-7f40-4909-85d5-d4149554ad4e" providerId="ADAL" clId="{17D78392-7091-4238-8278-2F3BDFF78295}" dt="2024-06-23T10:00:54.840" v="86" actId="47"/>
        <pc:sldMkLst>
          <pc:docMk/>
          <pc:sldMk cId="2152627630" sldId="2147480512"/>
        </pc:sldMkLst>
      </pc:sldChg>
      <pc:sldChg chg="del">
        <pc:chgData name="Yoel Kortick" userId="167978f5-7f40-4909-85d5-d4149554ad4e" providerId="ADAL" clId="{17D78392-7091-4238-8278-2F3BDFF78295}" dt="2024-06-23T10:00:56.029" v="87" actId="47"/>
        <pc:sldMkLst>
          <pc:docMk/>
          <pc:sldMk cId="1316222784" sldId="2147480513"/>
        </pc:sldMkLst>
      </pc:sldChg>
      <pc:sldChg chg="del">
        <pc:chgData name="Yoel Kortick" userId="167978f5-7f40-4909-85d5-d4149554ad4e" providerId="ADAL" clId="{17D78392-7091-4238-8278-2F3BDFF78295}" dt="2024-06-23T10:00:33.265" v="84" actId="18676"/>
        <pc:sldMkLst>
          <pc:docMk/>
          <pc:sldMk cId="3252421786" sldId="2147480514"/>
        </pc:sldMkLst>
      </pc:sldChg>
      <pc:sldChg chg="del">
        <pc:chgData name="Yoel Kortick" userId="167978f5-7f40-4909-85d5-d4149554ad4e" providerId="ADAL" clId="{17D78392-7091-4238-8278-2F3BDFF78295}" dt="2024-06-23T10:00:33.265" v="84" actId="18676"/>
        <pc:sldMkLst>
          <pc:docMk/>
          <pc:sldMk cId="4084703367" sldId="2147480516"/>
        </pc:sldMkLst>
      </pc:sldChg>
      <pc:sldChg chg="del">
        <pc:chgData name="Yoel Kortick" userId="167978f5-7f40-4909-85d5-d4149554ad4e" providerId="ADAL" clId="{17D78392-7091-4238-8278-2F3BDFF78295}" dt="2024-06-23T10:00:33.265" v="84" actId="18676"/>
        <pc:sldMkLst>
          <pc:docMk/>
          <pc:sldMk cId="2849035337" sldId="2147480517"/>
        </pc:sldMkLst>
      </pc:sldChg>
      <pc:sldChg chg="del">
        <pc:chgData name="Yoel Kortick" userId="167978f5-7f40-4909-85d5-d4149554ad4e" providerId="ADAL" clId="{17D78392-7091-4238-8278-2F3BDFF78295}" dt="2024-06-23T10:00:33.265" v="84" actId="18676"/>
        <pc:sldMkLst>
          <pc:docMk/>
          <pc:sldMk cId="3585532701" sldId="2147480518"/>
        </pc:sldMkLst>
      </pc:sldChg>
      <pc:sldChg chg="del">
        <pc:chgData name="Yoel Kortick" userId="167978f5-7f40-4909-85d5-d4149554ad4e" providerId="ADAL" clId="{17D78392-7091-4238-8278-2F3BDFF78295}" dt="2024-06-23T10:00:33.265" v="84" actId="18676"/>
        <pc:sldMkLst>
          <pc:docMk/>
          <pc:sldMk cId="993318610" sldId="2147480519"/>
        </pc:sldMkLst>
      </pc:sldChg>
      <pc:sldChg chg="del">
        <pc:chgData name="Yoel Kortick" userId="167978f5-7f40-4909-85d5-d4149554ad4e" providerId="ADAL" clId="{17D78392-7091-4238-8278-2F3BDFF78295}" dt="2024-06-23T10:00:56.953" v="88" actId="47"/>
        <pc:sldMkLst>
          <pc:docMk/>
          <pc:sldMk cId="7394823" sldId="2147480520"/>
        </pc:sldMkLst>
      </pc:sldChg>
      <pc:sldChg chg="del">
        <pc:chgData name="Yoel Kortick" userId="167978f5-7f40-4909-85d5-d4149554ad4e" providerId="ADAL" clId="{17D78392-7091-4238-8278-2F3BDFF78295}" dt="2024-06-23T10:00:33.265" v="84" actId="18676"/>
        <pc:sldMkLst>
          <pc:docMk/>
          <pc:sldMk cId="2732471005" sldId="2147480521"/>
        </pc:sldMkLst>
      </pc:sldChg>
      <pc:sldChg chg="del">
        <pc:chgData name="Yoel Kortick" userId="167978f5-7f40-4909-85d5-d4149554ad4e" providerId="ADAL" clId="{17D78392-7091-4238-8278-2F3BDFF78295}" dt="2024-06-23T09:59:52.046" v="77" actId="47"/>
        <pc:sldMkLst>
          <pc:docMk/>
          <pc:sldMk cId="2658128410" sldId="2147480522"/>
        </pc:sldMkLst>
      </pc:sldChg>
      <pc:sldChg chg="del">
        <pc:chgData name="Yoel Kortick" userId="167978f5-7f40-4909-85d5-d4149554ad4e" providerId="ADAL" clId="{17D78392-7091-4238-8278-2F3BDFF78295}" dt="2024-06-23T09:59:56.507" v="82" actId="47"/>
        <pc:sldMkLst>
          <pc:docMk/>
          <pc:sldMk cId="731897651" sldId="2147480523"/>
        </pc:sldMkLst>
      </pc:sldChg>
      <pc:sldChg chg="del">
        <pc:chgData name="Yoel Kortick" userId="167978f5-7f40-4909-85d5-d4149554ad4e" providerId="ADAL" clId="{17D78392-7091-4238-8278-2F3BDFF78295}" dt="2024-06-23T09:59:55.802" v="81" actId="47"/>
        <pc:sldMkLst>
          <pc:docMk/>
          <pc:sldMk cId="403552407" sldId="2147480524"/>
        </pc:sldMkLst>
      </pc:sldChg>
      <pc:sldChg chg="del">
        <pc:chgData name="Yoel Kortick" userId="167978f5-7f40-4909-85d5-d4149554ad4e" providerId="ADAL" clId="{17D78392-7091-4238-8278-2F3BDFF78295}" dt="2024-06-23T10:00:33.265" v="84" actId="18676"/>
        <pc:sldMkLst>
          <pc:docMk/>
          <pc:sldMk cId="2516552799" sldId="2147480525"/>
        </pc:sldMkLst>
      </pc:sldChg>
      <pc:sldChg chg="del">
        <pc:chgData name="Yoel Kortick" userId="167978f5-7f40-4909-85d5-d4149554ad4e" providerId="ADAL" clId="{17D78392-7091-4238-8278-2F3BDFF78295}" dt="2024-06-23T10:00:33.265" v="84" actId="18676"/>
        <pc:sldMkLst>
          <pc:docMk/>
          <pc:sldMk cId="1540182172" sldId="2147480526"/>
        </pc:sldMkLst>
      </pc:sldChg>
      <pc:sldChg chg="del">
        <pc:chgData name="Yoel Kortick" userId="167978f5-7f40-4909-85d5-d4149554ad4e" providerId="ADAL" clId="{17D78392-7091-4238-8278-2F3BDFF78295}" dt="2024-06-23T10:00:33.265" v="84" actId="18676"/>
        <pc:sldMkLst>
          <pc:docMk/>
          <pc:sldMk cId="2379411196" sldId="2147480527"/>
        </pc:sldMkLst>
      </pc:sldChg>
      <pc:sldMasterChg chg="delSldLayout">
        <pc:chgData name="Yoel Kortick" userId="167978f5-7f40-4909-85d5-d4149554ad4e" providerId="ADAL" clId="{17D78392-7091-4238-8278-2F3BDFF78295}" dt="2024-06-23T10:03:38.192" v="176" actId="2696"/>
        <pc:sldMasterMkLst>
          <pc:docMk/>
          <pc:sldMasterMk cId="1691894521" sldId="2147483966"/>
        </pc:sldMasterMkLst>
        <pc:sldLayoutChg chg="del">
          <pc:chgData name="Yoel Kortick" userId="167978f5-7f40-4909-85d5-d4149554ad4e" providerId="ADAL" clId="{17D78392-7091-4238-8278-2F3BDFF78295}" dt="2024-06-23T10:02:22.981" v="123" actId="2696"/>
          <pc:sldLayoutMkLst>
            <pc:docMk/>
            <pc:sldMasterMk cId="1691894521" sldId="2147483966"/>
            <pc:sldLayoutMk cId="2617354837" sldId="2147483836"/>
          </pc:sldLayoutMkLst>
        </pc:sldLayoutChg>
        <pc:sldLayoutChg chg="del">
          <pc:chgData name="Yoel Kortick" userId="167978f5-7f40-4909-85d5-d4149554ad4e" providerId="ADAL" clId="{17D78392-7091-4238-8278-2F3BDFF78295}" dt="2024-06-23T10:02:45.943" v="144" actId="2696"/>
          <pc:sldLayoutMkLst>
            <pc:docMk/>
            <pc:sldMasterMk cId="1691894521" sldId="2147483966"/>
            <pc:sldLayoutMk cId="440434043" sldId="2147483925"/>
          </pc:sldLayoutMkLst>
        </pc:sldLayoutChg>
        <pc:sldLayoutChg chg="del">
          <pc:chgData name="Yoel Kortick" userId="167978f5-7f40-4909-85d5-d4149554ad4e" providerId="ADAL" clId="{17D78392-7091-4238-8278-2F3BDFF78295}" dt="2024-06-23T10:02:46.653" v="145" actId="2696"/>
          <pc:sldLayoutMkLst>
            <pc:docMk/>
            <pc:sldMasterMk cId="1691894521" sldId="2147483966"/>
            <pc:sldLayoutMk cId="4244508212" sldId="2147483926"/>
          </pc:sldLayoutMkLst>
        </pc:sldLayoutChg>
        <pc:sldLayoutChg chg="del">
          <pc:chgData name="Yoel Kortick" userId="167978f5-7f40-4909-85d5-d4149554ad4e" providerId="ADAL" clId="{17D78392-7091-4238-8278-2F3BDFF78295}" dt="2024-06-23T10:02:47.341" v="146" actId="2696"/>
          <pc:sldLayoutMkLst>
            <pc:docMk/>
            <pc:sldMasterMk cId="1691894521" sldId="2147483966"/>
            <pc:sldLayoutMk cId="3381975561" sldId="2147483928"/>
          </pc:sldLayoutMkLst>
        </pc:sldLayoutChg>
        <pc:sldLayoutChg chg="del">
          <pc:chgData name="Yoel Kortick" userId="167978f5-7f40-4909-85d5-d4149554ad4e" providerId="ADAL" clId="{17D78392-7091-4238-8278-2F3BDFF78295}" dt="2024-06-23T10:02:48.671" v="148" actId="2696"/>
          <pc:sldLayoutMkLst>
            <pc:docMk/>
            <pc:sldMasterMk cId="1691894521" sldId="2147483966"/>
            <pc:sldLayoutMk cId="2002137149" sldId="2147483930"/>
          </pc:sldLayoutMkLst>
        </pc:sldLayoutChg>
        <pc:sldLayoutChg chg="del">
          <pc:chgData name="Yoel Kortick" userId="167978f5-7f40-4909-85d5-d4149554ad4e" providerId="ADAL" clId="{17D78392-7091-4238-8278-2F3BDFF78295}" dt="2024-06-23T10:02:49.498" v="149" actId="2696"/>
          <pc:sldLayoutMkLst>
            <pc:docMk/>
            <pc:sldMasterMk cId="1691894521" sldId="2147483966"/>
            <pc:sldLayoutMk cId="2526894258" sldId="2147483931"/>
          </pc:sldLayoutMkLst>
        </pc:sldLayoutChg>
        <pc:sldLayoutChg chg="del">
          <pc:chgData name="Yoel Kortick" userId="167978f5-7f40-4909-85d5-d4149554ad4e" providerId="ADAL" clId="{17D78392-7091-4238-8278-2F3BDFF78295}" dt="2024-06-23T10:02:50.215" v="150" actId="2696"/>
          <pc:sldLayoutMkLst>
            <pc:docMk/>
            <pc:sldMasterMk cId="1691894521" sldId="2147483966"/>
            <pc:sldLayoutMk cId="1119255294" sldId="2147483934"/>
          </pc:sldLayoutMkLst>
        </pc:sldLayoutChg>
        <pc:sldLayoutChg chg="del">
          <pc:chgData name="Yoel Kortick" userId="167978f5-7f40-4909-85d5-d4149554ad4e" providerId="ADAL" clId="{17D78392-7091-4238-8278-2F3BDFF78295}" dt="2024-06-23T10:02:50.943" v="151" actId="2696"/>
          <pc:sldLayoutMkLst>
            <pc:docMk/>
            <pc:sldMasterMk cId="1691894521" sldId="2147483966"/>
            <pc:sldLayoutMk cId="1814988354" sldId="2147483935"/>
          </pc:sldLayoutMkLst>
        </pc:sldLayoutChg>
        <pc:sldLayoutChg chg="del">
          <pc:chgData name="Yoel Kortick" userId="167978f5-7f40-4909-85d5-d4149554ad4e" providerId="ADAL" clId="{17D78392-7091-4238-8278-2F3BDFF78295}" dt="2024-06-23T10:02:51.622" v="152" actId="2696"/>
          <pc:sldLayoutMkLst>
            <pc:docMk/>
            <pc:sldMasterMk cId="1691894521" sldId="2147483966"/>
            <pc:sldLayoutMk cId="374322628" sldId="2147483936"/>
          </pc:sldLayoutMkLst>
        </pc:sldLayoutChg>
        <pc:sldLayoutChg chg="del">
          <pc:chgData name="Yoel Kortick" userId="167978f5-7f40-4909-85d5-d4149554ad4e" providerId="ADAL" clId="{17D78392-7091-4238-8278-2F3BDFF78295}" dt="2024-06-23T10:02:52.337" v="153" actId="2696"/>
          <pc:sldLayoutMkLst>
            <pc:docMk/>
            <pc:sldMasterMk cId="1691894521" sldId="2147483966"/>
            <pc:sldLayoutMk cId="2443729271" sldId="2147483937"/>
          </pc:sldLayoutMkLst>
        </pc:sldLayoutChg>
        <pc:sldLayoutChg chg="del">
          <pc:chgData name="Yoel Kortick" userId="167978f5-7f40-4909-85d5-d4149554ad4e" providerId="ADAL" clId="{17D78392-7091-4238-8278-2F3BDFF78295}" dt="2024-06-23T10:02:53.551" v="154" actId="2696"/>
          <pc:sldLayoutMkLst>
            <pc:docMk/>
            <pc:sldMasterMk cId="1691894521" sldId="2147483966"/>
            <pc:sldLayoutMk cId="4050691505" sldId="2147483940"/>
          </pc:sldLayoutMkLst>
        </pc:sldLayoutChg>
        <pc:sldLayoutChg chg="del">
          <pc:chgData name="Yoel Kortick" userId="167978f5-7f40-4909-85d5-d4149554ad4e" providerId="ADAL" clId="{17D78392-7091-4238-8278-2F3BDFF78295}" dt="2024-06-23T10:03:00.419" v="162" actId="2696"/>
          <pc:sldLayoutMkLst>
            <pc:docMk/>
            <pc:sldMasterMk cId="1691894521" sldId="2147483966"/>
            <pc:sldLayoutMk cId="3780197497" sldId="2147484033"/>
          </pc:sldLayoutMkLst>
        </pc:sldLayoutChg>
        <pc:sldLayoutChg chg="del">
          <pc:chgData name="Yoel Kortick" userId="167978f5-7f40-4909-85d5-d4149554ad4e" providerId="ADAL" clId="{17D78392-7091-4238-8278-2F3BDFF78295}" dt="2024-06-23T10:03:01.116" v="163" actId="2696"/>
          <pc:sldLayoutMkLst>
            <pc:docMk/>
            <pc:sldMasterMk cId="1691894521" sldId="2147483966"/>
            <pc:sldLayoutMk cId="2673296503" sldId="2147484034"/>
          </pc:sldLayoutMkLst>
        </pc:sldLayoutChg>
        <pc:sldLayoutChg chg="del">
          <pc:chgData name="Yoel Kortick" userId="167978f5-7f40-4909-85d5-d4149554ad4e" providerId="ADAL" clId="{17D78392-7091-4238-8278-2F3BDFF78295}" dt="2024-06-23T10:03:01.821" v="164" actId="2696"/>
          <pc:sldLayoutMkLst>
            <pc:docMk/>
            <pc:sldMasterMk cId="1691894521" sldId="2147483966"/>
            <pc:sldLayoutMk cId="2788863375" sldId="2147484035"/>
          </pc:sldLayoutMkLst>
        </pc:sldLayoutChg>
        <pc:sldLayoutChg chg="del">
          <pc:chgData name="Yoel Kortick" userId="167978f5-7f40-4909-85d5-d4149554ad4e" providerId="ADAL" clId="{17D78392-7091-4238-8278-2F3BDFF78295}" dt="2024-06-23T10:03:02.475" v="165" actId="2696"/>
          <pc:sldLayoutMkLst>
            <pc:docMk/>
            <pc:sldMasterMk cId="1691894521" sldId="2147483966"/>
            <pc:sldLayoutMk cId="619499904" sldId="2147484036"/>
          </pc:sldLayoutMkLst>
        </pc:sldLayoutChg>
        <pc:sldLayoutChg chg="del">
          <pc:chgData name="Yoel Kortick" userId="167978f5-7f40-4909-85d5-d4149554ad4e" providerId="ADAL" clId="{17D78392-7091-4238-8278-2F3BDFF78295}" dt="2024-06-23T10:03:03.188" v="166" actId="2696"/>
          <pc:sldLayoutMkLst>
            <pc:docMk/>
            <pc:sldMasterMk cId="1691894521" sldId="2147483966"/>
            <pc:sldLayoutMk cId="3117733782" sldId="2147484037"/>
          </pc:sldLayoutMkLst>
        </pc:sldLayoutChg>
        <pc:sldLayoutChg chg="del">
          <pc:chgData name="Yoel Kortick" userId="167978f5-7f40-4909-85d5-d4149554ad4e" providerId="ADAL" clId="{17D78392-7091-4238-8278-2F3BDFF78295}" dt="2024-06-23T10:03:03.852" v="167" actId="2696"/>
          <pc:sldLayoutMkLst>
            <pc:docMk/>
            <pc:sldMasterMk cId="1691894521" sldId="2147483966"/>
            <pc:sldLayoutMk cId="1435569634" sldId="2147484119"/>
          </pc:sldLayoutMkLst>
        </pc:sldLayoutChg>
        <pc:sldLayoutChg chg="del">
          <pc:chgData name="Yoel Kortick" userId="167978f5-7f40-4909-85d5-d4149554ad4e" providerId="ADAL" clId="{17D78392-7091-4238-8278-2F3BDFF78295}" dt="2024-06-23T10:03:14.118" v="168" actId="2696"/>
          <pc:sldLayoutMkLst>
            <pc:docMk/>
            <pc:sldMasterMk cId="1691894521" sldId="2147483966"/>
            <pc:sldLayoutMk cId="1265630037" sldId="2147484120"/>
          </pc:sldLayoutMkLst>
        </pc:sldLayoutChg>
        <pc:sldLayoutChg chg="del">
          <pc:chgData name="Yoel Kortick" userId="167978f5-7f40-4909-85d5-d4149554ad4e" providerId="ADAL" clId="{17D78392-7091-4238-8278-2F3BDFF78295}" dt="2024-06-23T10:03:38.192" v="176" actId="2696"/>
          <pc:sldLayoutMkLst>
            <pc:docMk/>
            <pc:sldMasterMk cId="1691894521" sldId="2147483966"/>
            <pc:sldLayoutMk cId="2931456818" sldId="2147484207"/>
          </pc:sldLayoutMkLst>
        </pc:sldLayoutChg>
        <pc:sldLayoutChg chg="del">
          <pc:chgData name="Yoel Kortick" userId="167978f5-7f40-4909-85d5-d4149554ad4e" providerId="ADAL" clId="{17D78392-7091-4238-8278-2F3BDFF78295}" dt="2024-06-23T10:03:37.469" v="175" actId="2696"/>
          <pc:sldLayoutMkLst>
            <pc:docMk/>
            <pc:sldMasterMk cId="1691894521" sldId="2147483966"/>
            <pc:sldLayoutMk cId="262233839" sldId="2147484208"/>
          </pc:sldLayoutMkLst>
        </pc:sldLayoutChg>
        <pc:sldLayoutChg chg="del">
          <pc:chgData name="Yoel Kortick" userId="167978f5-7f40-4909-85d5-d4149554ad4e" providerId="ADAL" clId="{17D78392-7091-4238-8278-2F3BDFF78295}" dt="2024-06-23T10:02:11.531" v="118" actId="2696"/>
          <pc:sldLayoutMkLst>
            <pc:docMk/>
            <pc:sldMasterMk cId="1691894521" sldId="2147483966"/>
            <pc:sldLayoutMk cId="3305958603" sldId="2147484498"/>
          </pc:sldLayoutMkLst>
        </pc:sldLayoutChg>
        <pc:sldLayoutChg chg="del">
          <pc:chgData name="Yoel Kortick" userId="167978f5-7f40-4909-85d5-d4149554ad4e" providerId="ADAL" clId="{17D78392-7091-4238-8278-2F3BDFF78295}" dt="2024-06-23T10:02:13.388" v="119" actId="2696"/>
          <pc:sldLayoutMkLst>
            <pc:docMk/>
            <pc:sldMasterMk cId="1691894521" sldId="2147483966"/>
            <pc:sldLayoutMk cId="2805829425" sldId="2147484499"/>
          </pc:sldLayoutMkLst>
        </pc:sldLayoutChg>
        <pc:sldLayoutChg chg="del">
          <pc:chgData name="Yoel Kortick" userId="167978f5-7f40-4909-85d5-d4149554ad4e" providerId="ADAL" clId="{17D78392-7091-4238-8278-2F3BDFF78295}" dt="2024-06-23T10:02:48.031" v="147" actId="2696"/>
          <pc:sldLayoutMkLst>
            <pc:docMk/>
            <pc:sldMasterMk cId="1691894521" sldId="2147483966"/>
            <pc:sldLayoutMk cId="2607327543" sldId="2147484503"/>
          </pc:sldLayoutMkLst>
        </pc:sldLayoutChg>
        <pc:sldLayoutChg chg="del">
          <pc:chgData name="Yoel Kortick" userId="167978f5-7f40-4909-85d5-d4149554ad4e" providerId="ADAL" clId="{17D78392-7091-4238-8278-2F3BDFF78295}" dt="2024-06-23T09:57:05.583" v="52" actId="2696"/>
          <pc:sldLayoutMkLst>
            <pc:docMk/>
            <pc:sldMasterMk cId="1691894521" sldId="2147483966"/>
            <pc:sldLayoutMk cId="41243747" sldId="2147484589"/>
          </pc:sldLayoutMkLst>
        </pc:sldLayoutChg>
        <pc:sldLayoutChg chg="del">
          <pc:chgData name="Yoel Kortick" userId="167978f5-7f40-4909-85d5-d4149554ad4e" providerId="ADAL" clId="{17D78392-7091-4238-8278-2F3BDFF78295}" dt="2024-06-23T10:02:28.400" v="124" actId="2696"/>
          <pc:sldLayoutMkLst>
            <pc:docMk/>
            <pc:sldMasterMk cId="1691894521" sldId="2147483966"/>
            <pc:sldLayoutMk cId="2072723489" sldId="2147484591"/>
          </pc:sldLayoutMkLst>
        </pc:sldLayoutChg>
        <pc:sldLayoutChg chg="del">
          <pc:chgData name="Yoel Kortick" userId="167978f5-7f40-4909-85d5-d4149554ad4e" providerId="ADAL" clId="{17D78392-7091-4238-8278-2F3BDFF78295}" dt="2024-06-23T10:02:35.021" v="131" actId="2696"/>
          <pc:sldLayoutMkLst>
            <pc:docMk/>
            <pc:sldMasterMk cId="1691894521" sldId="2147483966"/>
            <pc:sldLayoutMk cId="3805030279" sldId="2147484592"/>
          </pc:sldLayoutMkLst>
        </pc:sldLayoutChg>
        <pc:sldLayoutChg chg="del">
          <pc:chgData name="Yoel Kortick" userId="167978f5-7f40-4909-85d5-d4149554ad4e" providerId="ADAL" clId="{17D78392-7091-4238-8278-2F3BDFF78295}" dt="2024-06-23T10:02:54.406" v="155" actId="2696"/>
          <pc:sldLayoutMkLst>
            <pc:docMk/>
            <pc:sldMasterMk cId="1691894521" sldId="2147483966"/>
            <pc:sldLayoutMk cId="2065273468" sldId="2147484614"/>
          </pc:sldLayoutMkLst>
        </pc:sldLayoutChg>
        <pc:sldLayoutChg chg="del">
          <pc:chgData name="Yoel Kortick" userId="167978f5-7f40-4909-85d5-d4149554ad4e" providerId="ADAL" clId="{17D78392-7091-4238-8278-2F3BDFF78295}" dt="2024-06-23T10:02:55.102" v="156" actId="2696"/>
          <pc:sldLayoutMkLst>
            <pc:docMk/>
            <pc:sldMasterMk cId="1691894521" sldId="2147483966"/>
            <pc:sldLayoutMk cId="90841879" sldId="2147484616"/>
          </pc:sldLayoutMkLst>
        </pc:sldLayoutChg>
        <pc:sldLayoutChg chg="del">
          <pc:chgData name="Yoel Kortick" userId="167978f5-7f40-4909-85d5-d4149554ad4e" providerId="ADAL" clId="{17D78392-7091-4238-8278-2F3BDFF78295}" dt="2024-06-23T10:02:56.456" v="157" actId="2696"/>
          <pc:sldLayoutMkLst>
            <pc:docMk/>
            <pc:sldMasterMk cId="1691894521" sldId="2147483966"/>
            <pc:sldLayoutMk cId="1508838985" sldId="2147484618"/>
          </pc:sldLayoutMkLst>
        </pc:sldLayoutChg>
        <pc:sldLayoutChg chg="del">
          <pc:chgData name="Yoel Kortick" userId="167978f5-7f40-4909-85d5-d4149554ad4e" providerId="ADAL" clId="{17D78392-7091-4238-8278-2F3BDFF78295}" dt="2024-06-23T10:02:57.196" v="158" actId="2696"/>
          <pc:sldLayoutMkLst>
            <pc:docMk/>
            <pc:sldMasterMk cId="1691894521" sldId="2147483966"/>
            <pc:sldLayoutMk cId="3031033169" sldId="2147484619"/>
          </pc:sldLayoutMkLst>
        </pc:sldLayoutChg>
        <pc:sldLayoutChg chg="del">
          <pc:chgData name="Yoel Kortick" userId="167978f5-7f40-4909-85d5-d4149554ad4e" providerId="ADAL" clId="{17D78392-7091-4238-8278-2F3BDFF78295}" dt="2024-06-23T10:02:57.974" v="159" actId="2696"/>
          <pc:sldLayoutMkLst>
            <pc:docMk/>
            <pc:sldMasterMk cId="1691894521" sldId="2147483966"/>
            <pc:sldLayoutMk cId="4072244268" sldId="2147484622"/>
          </pc:sldLayoutMkLst>
        </pc:sldLayoutChg>
        <pc:sldLayoutChg chg="del">
          <pc:chgData name="Yoel Kortick" userId="167978f5-7f40-4909-85d5-d4149554ad4e" providerId="ADAL" clId="{17D78392-7091-4238-8278-2F3BDFF78295}" dt="2024-06-23T10:02:58.701" v="160" actId="2696"/>
          <pc:sldLayoutMkLst>
            <pc:docMk/>
            <pc:sldMasterMk cId="1691894521" sldId="2147483966"/>
            <pc:sldLayoutMk cId="794650028" sldId="2147484623"/>
          </pc:sldLayoutMkLst>
        </pc:sldLayoutChg>
        <pc:sldLayoutChg chg="del">
          <pc:chgData name="Yoel Kortick" userId="167978f5-7f40-4909-85d5-d4149554ad4e" providerId="ADAL" clId="{17D78392-7091-4238-8278-2F3BDFF78295}" dt="2024-06-23T09:56:55.047" v="51" actId="47"/>
          <pc:sldLayoutMkLst>
            <pc:docMk/>
            <pc:sldMasterMk cId="1691894521" sldId="2147483966"/>
            <pc:sldLayoutMk cId="2066544731" sldId="2147484630"/>
          </pc:sldLayoutMkLst>
        </pc:sldLayoutChg>
        <pc:sldLayoutChg chg="del">
          <pc:chgData name="Yoel Kortick" userId="167978f5-7f40-4909-85d5-d4149554ad4e" providerId="ADAL" clId="{17D78392-7091-4238-8278-2F3BDFF78295}" dt="2024-06-23T10:02:36.454" v="133" actId="2696"/>
          <pc:sldLayoutMkLst>
            <pc:docMk/>
            <pc:sldMasterMk cId="1691894521" sldId="2147483966"/>
            <pc:sldLayoutMk cId="2126478921" sldId="2147484632"/>
          </pc:sldLayoutMkLst>
        </pc:sldLayoutChg>
        <pc:sldLayoutChg chg="del">
          <pc:chgData name="Yoel Kortick" userId="167978f5-7f40-4909-85d5-d4149554ad4e" providerId="ADAL" clId="{17D78392-7091-4238-8278-2F3BDFF78295}" dt="2024-06-23T10:02:38.455" v="135" actId="2696"/>
          <pc:sldLayoutMkLst>
            <pc:docMk/>
            <pc:sldMasterMk cId="1691894521" sldId="2147483966"/>
            <pc:sldLayoutMk cId="1171175249" sldId="2147484635"/>
          </pc:sldLayoutMkLst>
        </pc:sldLayoutChg>
        <pc:sldLayoutChg chg="del">
          <pc:chgData name="Yoel Kortick" userId="167978f5-7f40-4909-85d5-d4149554ad4e" providerId="ADAL" clId="{17D78392-7091-4238-8278-2F3BDFF78295}" dt="2024-06-23T10:02:29.708" v="125" actId="2696"/>
          <pc:sldLayoutMkLst>
            <pc:docMk/>
            <pc:sldMasterMk cId="1691894521" sldId="2147483966"/>
            <pc:sldLayoutMk cId="3458309563" sldId="2147484636"/>
          </pc:sldLayoutMkLst>
        </pc:sldLayoutChg>
        <pc:sldLayoutChg chg="del">
          <pc:chgData name="Yoel Kortick" userId="167978f5-7f40-4909-85d5-d4149554ad4e" providerId="ADAL" clId="{17D78392-7091-4238-8278-2F3BDFF78295}" dt="2024-06-23T10:02:31.927" v="127" actId="2696"/>
          <pc:sldLayoutMkLst>
            <pc:docMk/>
            <pc:sldMasterMk cId="1691894521" sldId="2147483966"/>
            <pc:sldLayoutMk cId="477554592" sldId="2147484638"/>
          </pc:sldLayoutMkLst>
        </pc:sldLayoutChg>
        <pc:sldLayoutChg chg="del">
          <pc:chgData name="Yoel Kortick" userId="167978f5-7f40-4909-85d5-d4149554ad4e" providerId="ADAL" clId="{17D78392-7091-4238-8278-2F3BDFF78295}" dt="2024-06-23T10:02:32.709" v="128" actId="2696"/>
          <pc:sldLayoutMkLst>
            <pc:docMk/>
            <pc:sldMasterMk cId="1691894521" sldId="2147483966"/>
            <pc:sldLayoutMk cId="371855891" sldId="2147484639"/>
          </pc:sldLayoutMkLst>
        </pc:sldLayoutChg>
        <pc:sldLayoutChg chg="del">
          <pc:chgData name="Yoel Kortick" userId="167978f5-7f40-4909-85d5-d4149554ad4e" providerId="ADAL" clId="{17D78392-7091-4238-8278-2F3BDFF78295}" dt="2024-06-23T10:02:34.261" v="130" actId="2696"/>
          <pc:sldLayoutMkLst>
            <pc:docMk/>
            <pc:sldMasterMk cId="1691894521" sldId="2147483966"/>
            <pc:sldLayoutMk cId="1479744945" sldId="2147484641"/>
          </pc:sldLayoutMkLst>
        </pc:sldLayoutChg>
        <pc:sldLayoutChg chg="del">
          <pc:chgData name="Yoel Kortick" userId="167978f5-7f40-4909-85d5-d4149554ad4e" providerId="ADAL" clId="{17D78392-7091-4238-8278-2F3BDFF78295}" dt="2024-06-23T10:02:39.369" v="136" actId="2696"/>
          <pc:sldLayoutMkLst>
            <pc:docMk/>
            <pc:sldMasterMk cId="1691894521" sldId="2147483966"/>
            <pc:sldLayoutMk cId="3428793645" sldId="2147484642"/>
          </pc:sldLayoutMkLst>
        </pc:sldLayoutChg>
        <pc:sldLayoutChg chg="del">
          <pc:chgData name="Yoel Kortick" userId="167978f5-7f40-4909-85d5-d4149554ad4e" providerId="ADAL" clId="{17D78392-7091-4238-8278-2F3BDFF78295}" dt="2024-06-23T10:02:40.220" v="137" actId="2696"/>
          <pc:sldLayoutMkLst>
            <pc:docMk/>
            <pc:sldMasterMk cId="1691894521" sldId="2147483966"/>
            <pc:sldLayoutMk cId="720805735" sldId="2147484644"/>
          </pc:sldLayoutMkLst>
        </pc:sldLayoutChg>
        <pc:sldLayoutChg chg="del">
          <pc:chgData name="Yoel Kortick" userId="167978f5-7f40-4909-85d5-d4149554ad4e" providerId="ADAL" clId="{17D78392-7091-4238-8278-2F3BDFF78295}" dt="2024-06-23T10:02:41.336" v="138" actId="2696"/>
          <pc:sldLayoutMkLst>
            <pc:docMk/>
            <pc:sldMasterMk cId="1691894521" sldId="2147483966"/>
            <pc:sldLayoutMk cId="2629522034" sldId="2147484648"/>
          </pc:sldLayoutMkLst>
        </pc:sldLayoutChg>
        <pc:sldLayoutChg chg="del">
          <pc:chgData name="Yoel Kortick" userId="167978f5-7f40-4909-85d5-d4149554ad4e" providerId="ADAL" clId="{17D78392-7091-4238-8278-2F3BDFF78295}" dt="2024-06-23T10:02:42.937" v="140" actId="2696"/>
          <pc:sldLayoutMkLst>
            <pc:docMk/>
            <pc:sldMasterMk cId="1691894521" sldId="2147483966"/>
            <pc:sldLayoutMk cId="525117894" sldId="2147484649"/>
          </pc:sldLayoutMkLst>
        </pc:sldLayoutChg>
        <pc:sldLayoutChg chg="del">
          <pc:chgData name="Yoel Kortick" userId="167978f5-7f40-4909-85d5-d4149554ad4e" providerId="ADAL" clId="{17D78392-7091-4238-8278-2F3BDFF78295}" dt="2024-06-23T10:02:19.351" v="122" actId="2696"/>
          <pc:sldLayoutMkLst>
            <pc:docMk/>
            <pc:sldMasterMk cId="1691894521" sldId="2147483966"/>
            <pc:sldLayoutMk cId="3831170157" sldId="2147484651"/>
          </pc:sldLayoutMkLst>
        </pc:sldLayoutChg>
        <pc:sldLayoutChg chg="del">
          <pc:chgData name="Yoel Kortick" userId="167978f5-7f40-4909-85d5-d4149554ad4e" providerId="ADAL" clId="{17D78392-7091-4238-8278-2F3BDFF78295}" dt="2024-06-23T10:02:17.828" v="121" actId="2696"/>
          <pc:sldLayoutMkLst>
            <pc:docMk/>
            <pc:sldMasterMk cId="1691894521" sldId="2147483966"/>
            <pc:sldLayoutMk cId="4268709490" sldId="2147484652"/>
          </pc:sldLayoutMkLst>
        </pc:sldLayoutChg>
        <pc:sldLayoutChg chg="del">
          <pc:chgData name="Yoel Kortick" userId="167978f5-7f40-4909-85d5-d4149554ad4e" providerId="ADAL" clId="{17D78392-7091-4238-8278-2F3BDFF78295}" dt="2024-06-23T10:02:14.560" v="120" actId="2696"/>
          <pc:sldLayoutMkLst>
            <pc:docMk/>
            <pc:sldMasterMk cId="1691894521" sldId="2147483966"/>
            <pc:sldLayoutMk cId="4169000912" sldId="214748465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4166352113" sldId="2147484656"/>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2678986411" sldId="2147484657"/>
          </pc:sldLayoutMkLst>
        </pc:sldLayoutChg>
        <pc:sldLayoutChg chg="del">
          <pc:chgData name="Yoel Kortick" userId="167978f5-7f40-4909-85d5-d4149554ad4e" providerId="ADAL" clId="{17D78392-7091-4238-8278-2F3BDFF78295}" dt="2024-06-23T09:56:36.526" v="46" actId="2696"/>
          <pc:sldLayoutMkLst>
            <pc:docMk/>
            <pc:sldMasterMk cId="1691894521" sldId="2147483966"/>
            <pc:sldLayoutMk cId="3660680566" sldId="2147484658"/>
          </pc:sldLayoutMkLst>
        </pc:sldLayoutChg>
        <pc:sldLayoutChg chg="del">
          <pc:chgData name="Yoel Kortick" userId="167978f5-7f40-4909-85d5-d4149554ad4e" providerId="ADAL" clId="{17D78392-7091-4238-8278-2F3BDFF78295}" dt="2024-06-23T09:56:37.191" v="47" actId="2696"/>
          <pc:sldLayoutMkLst>
            <pc:docMk/>
            <pc:sldMasterMk cId="1691894521" sldId="2147483966"/>
            <pc:sldLayoutMk cId="3766125900" sldId="2147484660"/>
          </pc:sldLayoutMkLst>
        </pc:sldLayoutChg>
        <pc:sldLayoutChg chg="del">
          <pc:chgData name="Yoel Kortick" userId="167978f5-7f40-4909-85d5-d4149554ad4e" providerId="ADAL" clId="{17D78392-7091-4238-8278-2F3BDFF78295}" dt="2024-06-23T09:56:37.831" v="48" actId="2696"/>
          <pc:sldLayoutMkLst>
            <pc:docMk/>
            <pc:sldMasterMk cId="1691894521" sldId="2147483966"/>
            <pc:sldLayoutMk cId="939543712" sldId="2147484661"/>
          </pc:sldLayoutMkLst>
        </pc:sldLayoutChg>
        <pc:sldLayoutChg chg="del">
          <pc:chgData name="Yoel Kortick" userId="167978f5-7f40-4909-85d5-d4149554ad4e" providerId="ADAL" clId="{17D78392-7091-4238-8278-2F3BDFF78295}" dt="2024-06-23T10:02:35.709" v="132" actId="2696"/>
          <pc:sldLayoutMkLst>
            <pc:docMk/>
            <pc:sldMasterMk cId="1691894521" sldId="2147483966"/>
            <pc:sldLayoutMk cId="990459230" sldId="2147484663"/>
          </pc:sldLayoutMkLst>
        </pc:sldLayoutChg>
        <pc:sldLayoutChg chg="del">
          <pc:chgData name="Yoel Kortick" userId="167978f5-7f40-4909-85d5-d4149554ad4e" providerId="ADAL" clId="{17D78392-7091-4238-8278-2F3BDFF78295}" dt="2024-06-23T10:02:42.158" v="139" actId="2696"/>
          <pc:sldLayoutMkLst>
            <pc:docMk/>
            <pc:sldMasterMk cId="1691894521" sldId="2147483966"/>
            <pc:sldLayoutMk cId="2752866169" sldId="2147484664"/>
          </pc:sldLayoutMkLst>
        </pc:sldLayoutChg>
        <pc:sldLayoutChg chg="del">
          <pc:chgData name="Yoel Kortick" userId="167978f5-7f40-4909-85d5-d4149554ad4e" providerId="ADAL" clId="{17D78392-7091-4238-8278-2F3BDFF78295}" dt="2024-06-23T10:02:30.588" v="126" actId="2696"/>
          <pc:sldLayoutMkLst>
            <pc:docMk/>
            <pc:sldMasterMk cId="1691894521" sldId="2147483966"/>
            <pc:sldLayoutMk cId="3130732954" sldId="2147484666"/>
          </pc:sldLayoutMkLst>
        </pc:sldLayoutChg>
        <pc:sldLayoutChg chg="del">
          <pc:chgData name="Yoel Kortick" userId="167978f5-7f40-4909-85d5-d4149554ad4e" providerId="ADAL" clId="{17D78392-7091-4238-8278-2F3BDFF78295}" dt="2024-06-23T10:02:33.499" v="129" actId="2696"/>
          <pc:sldLayoutMkLst>
            <pc:docMk/>
            <pc:sldMasterMk cId="1691894521" sldId="2147483966"/>
            <pc:sldLayoutMk cId="253012666" sldId="2147484667"/>
          </pc:sldLayoutMkLst>
        </pc:sldLayoutChg>
        <pc:sldLayoutChg chg="del">
          <pc:chgData name="Yoel Kortick" userId="167978f5-7f40-4909-85d5-d4149554ad4e" providerId="ADAL" clId="{17D78392-7091-4238-8278-2F3BDFF78295}" dt="2024-06-23T10:02:37.598" v="134" actId="2696"/>
          <pc:sldLayoutMkLst>
            <pc:docMk/>
            <pc:sldMasterMk cId="1691894521" sldId="2147483966"/>
            <pc:sldLayoutMk cId="3068545794" sldId="2147484669"/>
          </pc:sldLayoutMkLst>
        </pc:sldLayoutChg>
        <pc:sldLayoutChg chg="del">
          <pc:chgData name="Yoel Kortick" userId="167978f5-7f40-4909-85d5-d4149554ad4e" providerId="ADAL" clId="{17D78392-7091-4238-8278-2F3BDFF78295}" dt="2024-06-23T10:02:43.710" v="141" actId="2696"/>
          <pc:sldLayoutMkLst>
            <pc:docMk/>
            <pc:sldMasterMk cId="1691894521" sldId="2147483966"/>
            <pc:sldLayoutMk cId="1808643945" sldId="2147484671"/>
          </pc:sldLayoutMkLst>
        </pc:sldLayoutChg>
        <pc:sldLayoutChg chg="del">
          <pc:chgData name="Yoel Kortick" userId="167978f5-7f40-4909-85d5-d4149554ad4e" providerId="ADAL" clId="{17D78392-7091-4238-8278-2F3BDFF78295}" dt="2024-06-23T10:02:44.461" v="142" actId="2696"/>
          <pc:sldLayoutMkLst>
            <pc:docMk/>
            <pc:sldMasterMk cId="1691894521" sldId="2147483966"/>
            <pc:sldLayoutMk cId="653484807" sldId="2147484672"/>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855485958" sldId="214748467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565654185" sldId="2147484674"/>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3197168305" sldId="2147484675"/>
          </pc:sldLayoutMkLst>
        </pc:sldLayoutChg>
        <pc:sldLayoutChg chg="del">
          <pc:chgData name="Yoel Kortick" userId="167978f5-7f40-4909-85d5-d4149554ad4e" providerId="ADAL" clId="{17D78392-7091-4238-8278-2F3BDFF78295}" dt="2024-06-23T10:02:59.677" v="161" actId="2696"/>
          <pc:sldLayoutMkLst>
            <pc:docMk/>
            <pc:sldMasterMk cId="1691894521" sldId="2147483966"/>
            <pc:sldLayoutMk cId="1373068805" sldId="2147484677"/>
          </pc:sldLayoutMkLst>
        </pc:sldLayoutChg>
        <pc:sldLayoutChg chg="del">
          <pc:chgData name="Yoel Kortick" userId="167978f5-7f40-4909-85d5-d4149554ad4e" providerId="ADAL" clId="{17D78392-7091-4238-8278-2F3BDFF78295}" dt="2024-06-23T10:03:17.207" v="172" actId="2696"/>
          <pc:sldLayoutMkLst>
            <pc:docMk/>
            <pc:sldMasterMk cId="1691894521" sldId="2147483966"/>
            <pc:sldLayoutMk cId="2987272044" sldId="2147484679"/>
          </pc:sldLayoutMkLst>
        </pc:sldLayoutChg>
        <pc:sldLayoutChg chg="del">
          <pc:chgData name="Yoel Kortick" userId="167978f5-7f40-4909-85d5-d4149554ad4e" providerId="ADAL" clId="{17D78392-7091-4238-8278-2F3BDFF78295}" dt="2024-06-23T10:03:15.543" v="170" actId="2696"/>
          <pc:sldLayoutMkLst>
            <pc:docMk/>
            <pc:sldMasterMk cId="1691894521" sldId="2147483966"/>
            <pc:sldLayoutMk cId="76026414" sldId="2147484680"/>
          </pc:sldLayoutMkLst>
        </pc:sldLayoutChg>
        <pc:sldLayoutChg chg="del">
          <pc:chgData name="Yoel Kortick" userId="167978f5-7f40-4909-85d5-d4149554ad4e" providerId="ADAL" clId="{17D78392-7091-4238-8278-2F3BDFF78295}" dt="2024-06-23T10:03:14.889" v="169" actId="2696"/>
          <pc:sldLayoutMkLst>
            <pc:docMk/>
            <pc:sldMasterMk cId="1691894521" sldId="2147483966"/>
            <pc:sldLayoutMk cId="1046536594" sldId="2147484681"/>
          </pc:sldLayoutMkLst>
        </pc:sldLayoutChg>
        <pc:sldLayoutChg chg="del">
          <pc:chgData name="Yoel Kortick" userId="167978f5-7f40-4909-85d5-d4149554ad4e" providerId="ADAL" clId="{17D78392-7091-4238-8278-2F3BDFF78295}" dt="2024-06-23T10:02:45.205" v="143" actId="2696"/>
          <pc:sldLayoutMkLst>
            <pc:docMk/>
            <pc:sldMasterMk cId="1691894521" sldId="2147483966"/>
            <pc:sldLayoutMk cId="3830252464" sldId="2147484682"/>
          </pc:sldLayoutMkLst>
        </pc:sldLayoutChg>
        <pc:sldLayoutChg chg="del">
          <pc:chgData name="Yoel Kortick" userId="167978f5-7f40-4909-85d5-d4149554ad4e" providerId="ADAL" clId="{17D78392-7091-4238-8278-2F3BDFF78295}" dt="2024-06-23T10:03:16.740" v="171" actId="2696"/>
          <pc:sldLayoutMkLst>
            <pc:docMk/>
            <pc:sldMasterMk cId="1691894521" sldId="2147483966"/>
            <pc:sldLayoutMk cId="2032487351" sldId="2147484683"/>
          </pc:sldLayoutMkLst>
        </pc:sldLayoutChg>
        <pc:sldLayoutChg chg="del">
          <pc:chgData name="Yoel Kortick" userId="167978f5-7f40-4909-85d5-d4149554ad4e" providerId="ADAL" clId="{17D78392-7091-4238-8278-2F3BDFF78295}" dt="2024-06-23T10:03:17.676" v="173" actId="2696"/>
          <pc:sldLayoutMkLst>
            <pc:docMk/>
            <pc:sldMasterMk cId="1691894521" sldId="2147483966"/>
            <pc:sldLayoutMk cId="1713843053" sldId="2147484684"/>
          </pc:sldLayoutMkLst>
        </pc:sldLayoutChg>
        <pc:sldLayoutChg chg="del">
          <pc:chgData name="Yoel Kortick" userId="167978f5-7f40-4909-85d5-d4149554ad4e" providerId="ADAL" clId="{17D78392-7091-4238-8278-2F3BDFF78295}" dt="2024-06-23T10:03:18.364" v="174" actId="2696"/>
          <pc:sldLayoutMkLst>
            <pc:docMk/>
            <pc:sldMasterMk cId="1691894521" sldId="2147483966"/>
            <pc:sldLayoutMk cId="2247619722" sldId="214748468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02/08/2024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02/08/2024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24" name="Group 23">
            <a:extLst>
              <a:ext uri="{FF2B5EF4-FFF2-40B4-BE49-F238E27FC236}">
                <a16:creationId xmlns:a16="http://schemas.microsoft.com/office/drawing/2014/main" id="{14A9409C-897B-CE71-66D4-43705F0A71D1}"/>
              </a:ext>
            </a:extLst>
          </p:cNvPr>
          <p:cNvGrpSpPr/>
          <p:nvPr userDrawn="1"/>
        </p:nvGrpSpPr>
        <p:grpSpPr>
          <a:xfrm>
            <a:off x="365688" y="6242315"/>
            <a:ext cx="863309" cy="447470"/>
            <a:chOff x="5591148" y="1647262"/>
            <a:chExt cx="1029067" cy="533386"/>
          </a:xfrm>
        </p:grpSpPr>
        <p:sp>
          <p:nvSpPr>
            <p:cNvPr id="25" name="Freeform 24">
              <a:extLst>
                <a:ext uri="{FF2B5EF4-FFF2-40B4-BE49-F238E27FC236}">
                  <a16:creationId xmlns:a16="http://schemas.microsoft.com/office/drawing/2014/main" id="{793BAF31-24B1-136F-2AFD-AD4DD414C2FA}"/>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BDA381-F293-7331-B82D-5646025BB23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C2EB8B4-A443-4F18-D178-C32B08628152}"/>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AC67E59-6061-9349-00E9-3A7646843268}"/>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0B7C5EF-6A4C-9D3B-171D-0A804EA6A1E6}"/>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3E89A5-D448-92EA-18B1-B50BDD34C4C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E32E90-CACD-8E05-68B2-CA9E81A5D6AF}"/>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0F59409-018B-DC00-6807-B96D2CE70D2B}"/>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80F448-43A1-9353-F622-F616A19581B5}"/>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9DE1AB9-D42B-CA09-A51F-993C726FD9B4}"/>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63D7430-26B0-E926-6F6E-F5F8C247923C}"/>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CFB9-9FBB-8B83-EC8A-B73A0B93FB50}"/>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A0CB0B-A312-2327-FEAA-9FBE204C5DBA}"/>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30FBA4E-6CAA-DCA9-8DB9-EA158E76D44E}"/>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520051-23B4-EDD4-3FAC-928F62C2E4A4}"/>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08096F-25D5-1137-A6D8-A44068DED010}"/>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2D93B7-3226-5B49-1677-16C575926E0D}"/>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FF3DB2-2286-1898-A151-5CE5DDBB2E47}"/>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4393AA-2A9E-7861-7882-9561C538FE9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628E8A-58E1-0ED9-4DA8-FBA513FA7BEF}"/>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2C450-0012-E394-050C-9CC9C23CAEED}"/>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6F2334A-FD72-5605-2DF9-B8EB7BD698B4}"/>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51F529-E2CD-70CC-3385-C8FBFDBE0C2B}"/>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33E5F76-469E-539F-B921-74E0DAD1185E}"/>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000DD0D-6A03-CA4E-7064-1BBC5DB2847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pic>
        <p:nvPicPr>
          <p:cNvPr id="6" name="Picture Placeholder 8" descr="A picture containing different, several&#10;&#10;Description automatically generated">
            <a:extLst>
              <a:ext uri="{FF2B5EF4-FFF2-40B4-BE49-F238E27FC236}">
                <a16:creationId xmlns:a16="http://schemas.microsoft.com/office/drawing/2014/main" id="{D253DDF8-4139-C5D7-2140-8AB43A128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
            <a:ext cx="12191995" cy="6857997"/>
          </a:xfrm>
          <a:custGeom>
            <a:avLst/>
            <a:gdLst>
              <a:gd name="connsiteX0" fmla="*/ 6180592 w 12191995"/>
              <a:gd name="connsiteY0" fmla="*/ 849612 h 6857997"/>
              <a:gd name="connsiteX1" fmla="*/ 6180592 w 12191995"/>
              <a:gd name="connsiteY1" fmla="*/ 854463 h 6857997"/>
              <a:gd name="connsiteX2" fmla="*/ 6167655 w 12191995"/>
              <a:gd name="connsiteY2" fmla="*/ 866053 h 6857997"/>
              <a:gd name="connsiteX3" fmla="*/ 6158221 w 12191995"/>
              <a:gd name="connsiteY3" fmla="*/ 858237 h 6857997"/>
              <a:gd name="connsiteX4" fmla="*/ 6167655 w 12191995"/>
              <a:gd name="connsiteY4" fmla="*/ 850960 h 6857997"/>
              <a:gd name="connsiteX5" fmla="*/ 6174662 w 12191995"/>
              <a:gd name="connsiteY5" fmla="*/ 850960 h 6857997"/>
              <a:gd name="connsiteX6" fmla="*/ 6180592 w 12191995"/>
              <a:gd name="connsiteY6" fmla="*/ 849612 h 6857997"/>
              <a:gd name="connsiteX7" fmla="*/ 6414538 w 12191995"/>
              <a:gd name="connsiteY7" fmla="*/ 849611 h 6857997"/>
              <a:gd name="connsiteX8" fmla="*/ 6414538 w 12191995"/>
              <a:gd name="connsiteY8" fmla="*/ 854462 h 6857997"/>
              <a:gd name="connsiteX9" fmla="*/ 6401601 w 12191995"/>
              <a:gd name="connsiteY9" fmla="*/ 866052 h 6857997"/>
              <a:gd name="connsiteX10" fmla="*/ 6392167 w 12191995"/>
              <a:gd name="connsiteY10" fmla="*/ 858236 h 6857997"/>
              <a:gd name="connsiteX11" fmla="*/ 6401601 w 12191995"/>
              <a:gd name="connsiteY11" fmla="*/ 850959 h 6857997"/>
              <a:gd name="connsiteX12" fmla="*/ 6408608 w 12191995"/>
              <a:gd name="connsiteY12" fmla="*/ 850959 h 6857997"/>
              <a:gd name="connsiteX13" fmla="*/ 6414538 w 12191995"/>
              <a:gd name="connsiteY13" fmla="*/ 849611 h 6857997"/>
              <a:gd name="connsiteX14" fmla="*/ 5709196 w 12191995"/>
              <a:gd name="connsiteY14" fmla="*/ 846646 h 6857997"/>
              <a:gd name="connsiteX15" fmla="*/ 5709196 w 12191995"/>
              <a:gd name="connsiteY15" fmla="*/ 855541 h 6857997"/>
              <a:gd name="connsiteX16" fmla="*/ 5690328 w 12191995"/>
              <a:gd name="connsiteY16" fmla="*/ 872521 h 6857997"/>
              <a:gd name="connsiteX17" fmla="*/ 5675236 w 12191995"/>
              <a:gd name="connsiteY17" fmla="*/ 860392 h 6857997"/>
              <a:gd name="connsiteX18" fmla="*/ 5688982 w 12191995"/>
              <a:gd name="connsiteY18" fmla="*/ 849072 h 6857997"/>
              <a:gd name="connsiteX19" fmla="*/ 5700841 w 12191995"/>
              <a:gd name="connsiteY19" fmla="*/ 849072 h 6857997"/>
              <a:gd name="connsiteX20" fmla="*/ 5709196 w 12191995"/>
              <a:gd name="connsiteY20" fmla="*/ 846646 h 6857997"/>
              <a:gd name="connsiteX21" fmla="*/ 6530703 w 12191995"/>
              <a:gd name="connsiteY21" fmla="*/ 825894 h 6857997"/>
              <a:gd name="connsiteX22" fmla="*/ 6545527 w 12191995"/>
              <a:gd name="connsiteY22" fmla="*/ 838022 h 6857997"/>
              <a:gd name="connsiteX23" fmla="*/ 6515610 w 12191995"/>
              <a:gd name="connsiteY23" fmla="*/ 838022 h 6857997"/>
              <a:gd name="connsiteX24" fmla="*/ 6530703 w 12191995"/>
              <a:gd name="connsiteY24" fmla="*/ 825894 h 6857997"/>
              <a:gd name="connsiteX25" fmla="*/ 5883577 w 12191995"/>
              <a:gd name="connsiteY25" fmla="*/ 820234 h 6857997"/>
              <a:gd name="connsiteX26" fmla="*/ 5907835 w 12191995"/>
              <a:gd name="connsiteY26" fmla="*/ 846378 h 6857997"/>
              <a:gd name="connsiteX27" fmla="*/ 5883577 w 12191995"/>
              <a:gd name="connsiteY27" fmla="*/ 872522 h 6857997"/>
              <a:gd name="connsiteX28" fmla="*/ 5859320 w 12191995"/>
              <a:gd name="connsiteY28" fmla="*/ 846378 h 6857997"/>
              <a:gd name="connsiteX29" fmla="*/ 5883577 w 12191995"/>
              <a:gd name="connsiteY29" fmla="*/ 820234 h 6857997"/>
              <a:gd name="connsiteX30" fmla="*/ 5766065 w 12191995"/>
              <a:gd name="connsiteY30" fmla="*/ 813225 h 6857997"/>
              <a:gd name="connsiteX31" fmla="*/ 5746658 w 12191995"/>
              <a:gd name="connsiteY31" fmla="*/ 825354 h 6857997"/>
              <a:gd name="connsiteX32" fmla="*/ 5746658 w 12191995"/>
              <a:gd name="connsiteY32" fmla="*/ 814303 h 6857997"/>
              <a:gd name="connsiteX33" fmla="*/ 5738304 w 12191995"/>
              <a:gd name="connsiteY33" fmla="*/ 814303 h 6857997"/>
              <a:gd name="connsiteX34" fmla="*/ 5738304 w 12191995"/>
              <a:gd name="connsiteY34" fmla="*/ 878450 h 6857997"/>
              <a:gd name="connsiteX35" fmla="*/ 5746929 w 12191995"/>
              <a:gd name="connsiteY35" fmla="*/ 878450 h 6857997"/>
              <a:gd name="connsiteX36" fmla="*/ 5746929 w 12191995"/>
              <a:gd name="connsiteY36" fmla="*/ 842603 h 6857997"/>
              <a:gd name="connsiteX37" fmla="*/ 5766334 w 12191995"/>
              <a:gd name="connsiteY37" fmla="*/ 822119 h 6857997"/>
              <a:gd name="connsiteX38" fmla="*/ 5770646 w 12191995"/>
              <a:gd name="connsiteY38" fmla="*/ 822119 h 6857997"/>
              <a:gd name="connsiteX39" fmla="*/ 5770916 w 12191995"/>
              <a:gd name="connsiteY39" fmla="*/ 813495 h 6857997"/>
              <a:gd name="connsiteX40" fmla="*/ 5766065 w 12191995"/>
              <a:gd name="connsiteY40" fmla="*/ 813225 h 6857997"/>
              <a:gd name="connsiteX41" fmla="*/ 5883577 w 12191995"/>
              <a:gd name="connsiteY41" fmla="*/ 812418 h 6857997"/>
              <a:gd name="connsiteX42" fmla="*/ 5850426 w 12191995"/>
              <a:gd name="connsiteY42" fmla="*/ 846378 h 6857997"/>
              <a:gd name="connsiteX43" fmla="*/ 5883577 w 12191995"/>
              <a:gd name="connsiteY43" fmla="*/ 880068 h 6857997"/>
              <a:gd name="connsiteX44" fmla="*/ 5916998 w 12191995"/>
              <a:gd name="connsiteY44" fmla="*/ 846378 h 6857997"/>
              <a:gd name="connsiteX45" fmla="*/ 5883577 w 12191995"/>
              <a:gd name="connsiteY45" fmla="*/ 812418 h 6857997"/>
              <a:gd name="connsiteX46" fmla="*/ 5693563 w 12191995"/>
              <a:gd name="connsiteY46" fmla="*/ 812417 h 6857997"/>
              <a:gd name="connsiteX47" fmla="*/ 5669037 w 12191995"/>
              <a:gd name="connsiteY47" fmla="*/ 820503 h 6857997"/>
              <a:gd name="connsiteX48" fmla="*/ 5673349 w 12191995"/>
              <a:gd name="connsiteY48" fmla="*/ 827241 h 6857997"/>
              <a:gd name="connsiteX49" fmla="*/ 5693024 w 12191995"/>
              <a:gd name="connsiteY49" fmla="*/ 820233 h 6857997"/>
              <a:gd name="connsiteX50" fmla="*/ 5709196 w 12191995"/>
              <a:gd name="connsiteY50" fmla="*/ 833979 h 6857997"/>
              <a:gd name="connsiteX51" fmla="*/ 5708926 w 12191995"/>
              <a:gd name="connsiteY51" fmla="*/ 835596 h 6857997"/>
              <a:gd name="connsiteX52" fmla="*/ 5702727 w 12191995"/>
              <a:gd name="connsiteY52" fmla="*/ 841526 h 6857997"/>
              <a:gd name="connsiteX53" fmla="*/ 5687364 w 12191995"/>
              <a:gd name="connsiteY53" fmla="*/ 841526 h 6857997"/>
              <a:gd name="connsiteX54" fmla="*/ 5665532 w 12191995"/>
              <a:gd name="connsiteY54" fmla="*/ 860392 h 6857997"/>
              <a:gd name="connsiteX55" fmla="*/ 5688982 w 12191995"/>
              <a:gd name="connsiteY55" fmla="*/ 880067 h 6857997"/>
              <a:gd name="connsiteX56" fmla="*/ 5709196 w 12191995"/>
              <a:gd name="connsiteY56" fmla="*/ 870364 h 6857997"/>
              <a:gd name="connsiteX57" fmla="*/ 5709196 w 12191995"/>
              <a:gd name="connsiteY57" fmla="*/ 878450 h 6857997"/>
              <a:gd name="connsiteX58" fmla="*/ 5718089 w 12191995"/>
              <a:gd name="connsiteY58" fmla="*/ 878450 h 6857997"/>
              <a:gd name="connsiteX59" fmla="*/ 5718089 w 12191995"/>
              <a:gd name="connsiteY59" fmla="*/ 834248 h 6857997"/>
              <a:gd name="connsiteX60" fmla="*/ 5693563 w 12191995"/>
              <a:gd name="connsiteY60" fmla="*/ 812417 h 6857997"/>
              <a:gd name="connsiteX61" fmla="*/ 6261179 w 12191995"/>
              <a:gd name="connsiteY61" fmla="*/ 811879 h 6857997"/>
              <a:gd name="connsiteX62" fmla="*/ 6261179 w 12191995"/>
              <a:gd name="connsiteY62" fmla="*/ 827780 h 6857997"/>
              <a:gd name="connsiteX63" fmla="*/ 6270612 w 12191995"/>
              <a:gd name="connsiteY63" fmla="*/ 827780 h 6857997"/>
              <a:gd name="connsiteX64" fmla="*/ 6270612 w 12191995"/>
              <a:gd name="connsiteY64" fmla="*/ 878451 h 6857997"/>
              <a:gd name="connsiteX65" fmla="*/ 6289479 w 12191995"/>
              <a:gd name="connsiteY65" fmla="*/ 878451 h 6857997"/>
              <a:gd name="connsiteX66" fmla="*/ 6289479 w 12191995"/>
              <a:gd name="connsiteY66" fmla="*/ 811879 h 6857997"/>
              <a:gd name="connsiteX67" fmla="*/ 6299451 w 12191995"/>
              <a:gd name="connsiteY67" fmla="*/ 811608 h 6857997"/>
              <a:gd name="connsiteX68" fmla="*/ 6322091 w 12191995"/>
              <a:gd name="connsiteY68" fmla="*/ 878450 h 6857997"/>
              <a:gd name="connsiteX69" fmla="*/ 6345540 w 12191995"/>
              <a:gd name="connsiteY69" fmla="*/ 878450 h 6857997"/>
              <a:gd name="connsiteX70" fmla="*/ 6369258 w 12191995"/>
              <a:gd name="connsiteY70" fmla="*/ 811608 h 6857997"/>
              <a:gd name="connsiteX71" fmla="*/ 6349313 w 12191995"/>
              <a:gd name="connsiteY71" fmla="*/ 811608 h 6857997"/>
              <a:gd name="connsiteX72" fmla="*/ 6334220 w 12191995"/>
              <a:gd name="connsiteY72" fmla="*/ 857966 h 6857997"/>
              <a:gd name="connsiteX73" fmla="*/ 6319935 w 12191995"/>
              <a:gd name="connsiteY73" fmla="*/ 811608 h 6857997"/>
              <a:gd name="connsiteX74" fmla="*/ 6530973 w 12191995"/>
              <a:gd name="connsiteY74" fmla="*/ 810531 h 6857997"/>
              <a:gd name="connsiteX75" fmla="*/ 6496204 w 12191995"/>
              <a:gd name="connsiteY75" fmla="*/ 845569 h 6857997"/>
              <a:gd name="connsiteX76" fmla="*/ 6531242 w 12191995"/>
              <a:gd name="connsiteY76" fmla="*/ 880607 h 6857997"/>
              <a:gd name="connsiteX77" fmla="*/ 6564663 w 12191995"/>
              <a:gd name="connsiteY77" fmla="*/ 859584 h 6857997"/>
              <a:gd name="connsiteX78" fmla="*/ 6544988 w 12191995"/>
              <a:gd name="connsiteY78" fmla="*/ 857428 h 6857997"/>
              <a:gd name="connsiteX79" fmla="*/ 6531512 w 12191995"/>
              <a:gd name="connsiteY79" fmla="*/ 864166 h 6857997"/>
              <a:gd name="connsiteX80" fmla="*/ 6516149 w 12191995"/>
              <a:gd name="connsiteY80" fmla="*/ 850690 h 6857997"/>
              <a:gd name="connsiteX81" fmla="*/ 6565741 w 12191995"/>
              <a:gd name="connsiteY81" fmla="*/ 850690 h 6857997"/>
              <a:gd name="connsiteX82" fmla="*/ 6566011 w 12191995"/>
              <a:gd name="connsiteY82" fmla="*/ 850420 h 6857997"/>
              <a:gd name="connsiteX83" fmla="*/ 6530973 w 12191995"/>
              <a:gd name="connsiteY83" fmla="*/ 810531 h 6857997"/>
              <a:gd name="connsiteX84" fmla="*/ 6250668 w 12191995"/>
              <a:gd name="connsiteY84" fmla="*/ 810529 h 6857997"/>
              <a:gd name="connsiteX85" fmla="*/ 6233419 w 12191995"/>
              <a:gd name="connsiteY85" fmla="*/ 822119 h 6857997"/>
              <a:gd name="connsiteX86" fmla="*/ 6233419 w 12191995"/>
              <a:gd name="connsiteY86" fmla="*/ 811607 h 6857997"/>
              <a:gd name="connsiteX87" fmla="*/ 6215091 w 12191995"/>
              <a:gd name="connsiteY87" fmla="*/ 811607 h 6857997"/>
              <a:gd name="connsiteX88" fmla="*/ 6215091 w 12191995"/>
              <a:gd name="connsiteY88" fmla="*/ 878449 h 6857997"/>
              <a:gd name="connsiteX89" fmla="*/ 6233958 w 12191995"/>
              <a:gd name="connsiteY89" fmla="*/ 878449 h 6857997"/>
              <a:gd name="connsiteX90" fmla="*/ 6233958 w 12191995"/>
              <a:gd name="connsiteY90" fmla="*/ 846645 h 6857997"/>
              <a:gd name="connsiteX91" fmla="*/ 6247973 w 12191995"/>
              <a:gd name="connsiteY91" fmla="*/ 830474 h 6857997"/>
              <a:gd name="connsiteX92" fmla="*/ 6256059 w 12191995"/>
              <a:gd name="connsiteY92" fmla="*/ 830474 h 6857997"/>
              <a:gd name="connsiteX93" fmla="*/ 6255789 w 12191995"/>
              <a:gd name="connsiteY93" fmla="*/ 811068 h 6857997"/>
              <a:gd name="connsiteX94" fmla="*/ 6250668 w 12191995"/>
              <a:gd name="connsiteY94" fmla="*/ 810529 h 6857997"/>
              <a:gd name="connsiteX95" fmla="*/ 6170619 w 12191995"/>
              <a:gd name="connsiteY95" fmla="*/ 809992 h 6857997"/>
              <a:gd name="connsiteX96" fmla="*/ 6142050 w 12191995"/>
              <a:gd name="connsiteY96" fmla="*/ 818078 h 6857997"/>
              <a:gd name="connsiteX97" fmla="*/ 6149327 w 12191995"/>
              <a:gd name="connsiteY97" fmla="*/ 832362 h 6857997"/>
              <a:gd name="connsiteX98" fmla="*/ 6169541 w 12191995"/>
              <a:gd name="connsiteY98" fmla="*/ 826163 h 6857997"/>
              <a:gd name="connsiteX99" fmla="*/ 6180592 w 12191995"/>
              <a:gd name="connsiteY99" fmla="*/ 833980 h 6857997"/>
              <a:gd name="connsiteX100" fmla="*/ 6180592 w 12191995"/>
              <a:gd name="connsiteY100" fmla="*/ 834519 h 6857997"/>
              <a:gd name="connsiteX101" fmla="*/ 6176010 w 12191995"/>
              <a:gd name="connsiteY101" fmla="*/ 838561 h 6857997"/>
              <a:gd name="connsiteX102" fmla="*/ 6162803 w 12191995"/>
              <a:gd name="connsiteY102" fmla="*/ 838561 h 6857997"/>
              <a:gd name="connsiteX103" fmla="*/ 6138546 w 12191995"/>
              <a:gd name="connsiteY103" fmla="*/ 859045 h 6857997"/>
              <a:gd name="connsiteX104" fmla="*/ 6161995 w 12191995"/>
              <a:gd name="connsiteY104" fmla="*/ 880068 h 6857997"/>
              <a:gd name="connsiteX105" fmla="*/ 6180592 w 12191995"/>
              <a:gd name="connsiteY105" fmla="*/ 871982 h 6857997"/>
              <a:gd name="connsiteX106" fmla="*/ 6180592 w 12191995"/>
              <a:gd name="connsiteY106" fmla="*/ 878451 h 6857997"/>
              <a:gd name="connsiteX107" fmla="*/ 6199458 w 12191995"/>
              <a:gd name="connsiteY107" fmla="*/ 878451 h 6857997"/>
              <a:gd name="connsiteX108" fmla="*/ 6199458 w 12191995"/>
              <a:gd name="connsiteY108" fmla="*/ 834519 h 6857997"/>
              <a:gd name="connsiteX109" fmla="*/ 6170619 w 12191995"/>
              <a:gd name="connsiteY109" fmla="*/ 809992 h 6857997"/>
              <a:gd name="connsiteX110" fmla="*/ 6404565 w 12191995"/>
              <a:gd name="connsiteY110" fmla="*/ 809991 h 6857997"/>
              <a:gd name="connsiteX111" fmla="*/ 6375996 w 12191995"/>
              <a:gd name="connsiteY111" fmla="*/ 818077 h 6857997"/>
              <a:gd name="connsiteX112" fmla="*/ 6383273 w 12191995"/>
              <a:gd name="connsiteY112" fmla="*/ 832361 h 6857997"/>
              <a:gd name="connsiteX113" fmla="*/ 6403487 w 12191995"/>
              <a:gd name="connsiteY113" fmla="*/ 826162 h 6857997"/>
              <a:gd name="connsiteX114" fmla="*/ 6414538 w 12191995"/>
              <a:gd name="connsiteY114" fmla="*/ 833979 h 6857997"/>
              <a:gd name="connsiteX115" fmla="*/ 6414538 w 12191995"/>
              <a:gd name="connsiteY115" fmla="*/ 834518 h 6857997"/>
              <a:gd name="connsiteX116" fmla="*/ 6409956 w 12191995"/>
              <a:gd name="connsiteY116" fmla="*/ 838560 h 6857997"/>
              <a:gd name="connsiteX117" fmla="*/ 6396749 w 12191995"/>
              <a:gd name="connsiteY117" fmla="*/ 838560 h 6857997"/>
              <a:gd name="connsiteX118" fmla="*/ 6372492 w 12191995"/>
              <a:gd name="connsiteY118" fmla="*/ 859044 h 6857997"/>
              <a:gd name="connsiteX119" fmla="*/ 6395941 w 12191995"/>
              <a:gd name="connsiteY119" fmla="*/ 880067 h 6857997"/>
              <a:gd name="connsiteX120" fmla="*/ 6414538 w 12191995"/>
              <a:gd name="connsiteY120" fmla="*/ 871981 h 6857997"/>
              <a:gd name="connsiteX121" fmla="*/ 6414538 w 12191995"/>
              <a:gd name="connsiteY121" fmla="*/ 878450 h 6857997"/>
              <a:gd name="connsiteX122" fmla="*/ 6433404 w 12191995"/>
              <a:gd name="connsiteY122" fmla="*/ 878450 h 6857997"/>
              <a:gd name="connsiteX123" fmla="*/ 6433404 w 12191995"/>
              <a:gd name="connsiteY123" fmla="*/ 834518 h 6857997"/>
              <a:gd name="connsiteX124" fmla="*/ 6404565 w 12191995"/>
              <a:gd name="connsiteY124" fmla="*/ 809991 h 6857997"/>
              <a:gd name="connsiteX125" fmla="*/ 5787627 w 12191995"/>
              <a:gd name="connsiteY125" fmla="*/ 786812 h 6857997"/>
              <a:gd name="connsiteX126" fmla="*/ 5787627 w 12191995"/>
              <a:gd name="connsiteY126" fmla="*/ 813764 h 6857997"/>
              <a:gd name="connsiteX127" fmla="*/ 5776577 w 12191995"/>
              <a:gd name="connsiteY127" fmla="*/ 813764 h 6857997"/>
              <a:gd name="connsiteX128" fmla="*/ 5776577 w 12191995"/>
              <a:gd name="connsiteY128" fmla="*/ 821041 h 6857997"/>
              <a:gd name="connsiteX129" fmla="*/ 5787627 w 12191995"/>
              <a:gd name="connsiteY129" fmla="*/ 821041 h 6857997"/>
              <a:gd name="connsiteX130" fmla="*/ 5787627 w 12191995"/>
              <a:gd name="connsiteY130" fmla="*/ 864704 h 6857997"/>
              <a:gd name="connsiteX131" fmla="*/ 5802450 w 12191995"/>
              <a:gd name="connsiteY131" fmla="*/ 878450 h 6857997"/>
              <a:gd name="connsiteX132" fmla="*/ 5812424 w 12191995"/>
              <a:gd name="connsiteY132" fmla="*/ 877911 h 6857997"/>
              <a:gd name="connsiteX133" fmla="*/ 5812424 w 12191995"/>
              <a:gd name="connsiteY133" fmla="*/ 870634 h 6857997"/>
              <a:gd name="connsiteX134" fmla="*/ 5805685 w 12191995"/>
              <a:gd name="connsiteY134" fmla="*/ 871173 h 6857997"/>
              <a:gd name="connsiteX135" fmla="*/ 5796522 w 12191995"/>
              <a:gd name="connsiteY135" fmla="*/ 864974 h 6857997"/>
              <a:gd name="connsiteX136" fmla="*/ 5796522 w 12191995"/>
              <a:gd name="connsiteY136" fmla="*/ 821311 h 6857997"/>
              <a:gd name="connsiteX137" fmla="*/ 5812424 w 12191995"/>
              <a:gd name="connsiteY137" fmla="*/ 821311 h 6857997"/>
              <a:gd name="connsiteX138" fmla="*/ 5812424 w 12191995"/>
              <a:gd name="connsiteY138" fmla="*/ 814034 h 6857997"/>
              <a:gd name="connsiteX139" fmla="*/ 5796522 w 12191995"/>
              <a:gd name="connsiteY139" fmla="*/ 814034 h 6857997"/>
              <a:gd name="connsiteX140" fmla="*/ 5796522 w 12191995"/>
              <a:gd name="connsiteY140" fmla="*/ 787082 h 6857997"/>
              <a:gd name="connsiteX141" fmla="*/ 5796522 w 12191995"/>
              <a:gd name="connsiteY141" fmla="*/ 786812 h 6857997"/>
              <a:gd name="connsiteX142" fmla="*/ 6453619 w 12191995"/>
              <a:gd name="connsiteY142" fmla="*/ 786004 h 6857997"/>
              <a:gd name="connsiteX143" fmla="*/ 6453619 w 12191995"/>
              <a:gd name="connsiteY143" fmla="*/ 811339 h 6857997"/>
              <a:gd name="connsiteX144" fmla="*/ 6443108 w 12191995"/>
              <a:gd name="connsiteY144" fmla="*/ 811339 h 6857997"/>
              <a:gd name="connsiteX145" fmla="*/ 6443108 w 12191995"/>
              <a:gd name="connsiteY145" fmla="*/ 827241 h 6857997"/>
              <a:gd name="connsiteX146" fmla="*/ 6453619 w 12191995"/>
              <a:gd name="connsiteY146" fmla="*/ 827241 h 6857997"/>
              <a:gd name="connsiteX147" fmla="*/ 6453619 w 12191995"/>
              <a:gd name="connsiteY147" fmla="*/ 863896 h 6857997"/>
              <a:gd name="connsiteX148" fmla="*/ 6472756 w 12191995"/>
              <a:gd name="connsiteY148" fmla="*/ 878989 h 6857997"/>
              <a:gd name="connsiteX149" fmla="*/ 6487579 w 12191995"/>
              <a:gd name="connsiteY149" fmla="*/ 878181 h 6857997"/>
              <a:gd name="connsiteX150" fmla="*/ 6487579 w 12191995"/>
              <a:gd name="connsiteY150" fmla="*/ 862010 h 6857997"/>
              <a:gd name="connsiteX151" fmla="*/ 6478955 w 12191995"/>
              <a:gd name="connsiteY151" fmla="*/ 862549 h 6857997"/>
              <a:gd name="connsiteX152" fmla="*/ 6472756 w 12191995"/>
              <a:gd name="connsiteY152" fmla="*/ 857697 h 6857997"/>
              <a:gd name="connsiteX153" fmla="*/ 6472756 w 12191995"/>
              <a:gd name="connsiteY153" fmla="*/ 827511 h 6857997"/>
              <a:gd name="connsiteX154" fmla="*/ 6487310 w 12191995"/>
              <a:gd name="connsiteY154" fmla="*/ 827511 h 6857997"/>
              <a:gd name="connsiteX155" fmla="*/ 6487310 w 12191995"/>
              <a:gd name="connsiteY155" fmla="*/ 811609 h 6857997"/>
              <a:gd name="connsiteX156" fmla="*/ 6472756 w 12191995"/>
              <a:gd name="connsiteY156" fmla="*/ 811609 h 6857997"/>
              <a:gd name="connsiteX157" fmla="*/ 6472756 w 12191995"/>
              <a:gd name="connsiteY157" fmla="*/ 786273 h 6857997"/>
              <a:gd name="connsiteX158" fmla="*/ 5605968 w 12191995"/>
              <a:gd name="connsiteY158" fmla="*/ 784386 h 6857997"/>
              <a:gd name="connsiteX159" fmla="*/ 5625104 w 12191995"/>
              <a:gd name="connsiteY159" fmla="*/ 784386 h 6857997"/>
              <a:gd name="connsiteX160" fmla="*/ 5649901 w 12191995"/>
              <a:gd name="connsiteY160" fmla="*/ 807296 h 6857997"/>
              <a:gd name="connsiteX161" fmla="*/ 5625104 w 12191995"/>
              <a:gd name="connsiteY161" fmla="*/ 830744 h 6857997"/>
              <a:gd name="connsiteX162" fmla="*/ 5605968 w 12191995"/>
              <a:gd name="connsiteY162" fmla="*/ 830744 h 6857997"/>
              <a:gd name="connsiteX163" fmla="*/ 6279237 w 12191995"/>
              <a:gd name="connsiteY163" fmla="*/ 776571 h 6857997"/>
              <a:gd name="connsiteX164" fmla="*/ 6267108 w 12191995"/>
              <a:gd name="connsiteY164" fmla="*/ 788700 h 6857997"/>
              <a:gd name="connsiteX165" fmla="*/ 6279237 w 12191995"/>
              <a:gd name="connsiteY165" fmla="*/ 800828 h 6857997"/>
              <a:gd name="connsiteX166" fmla="*/ 6291366 w 12191995"/>
              <a:gd name="connsiteY166" fmla="*/ 788700 h 6857997"/>
              <a:gd name="connsiteX167" fmla="*/ 6279237 w 12191995"/>
              <a:gd name="connsiteY167" fmla="*/ 776571 h 6857997"/>
              <a:gd name="connsiteX168" fmla="*/ 5597074 w 12191995"/>
              <a:gd name="connsiteY168" fmla="*/ 776570 h 6857997"/>
              <a:gd name="connsiteX169" fmla="*/ 5597074 w 12191995"/>
              <a:gd name="connsiteY169" fmla="*/ 878450 h 6857997"/>
              <a:gd name="connsiteX170" fmla="*/ 5605968 w 12191995"/>
              <a:gd name="connsiteY170" fmla="*/ 878450 h 6857997"/>
              <a:gd name="connsiteX171" fmla="*/ 5605968 w 12191995"/>
              <a:gd name="connsiteY171" fmla="*/ 839099 h 6857997"/>
              <a:gd name="connsiteX172" fmla="*/ 5624026 w 12191995"/>
              <a:gd name="connsiteY172" fmla="*/ 839099 h 6857997"/>
              <a:gd name="connsiteX173" fmla="*/ 5659064 w 12191995"/>
              <a:gd name="connsiteY173" fmla="*/ 807565 h 6857997"/>
              <a:gd name="connsiteX174" fmla="*/ 5624026 w 12191995"/>
              <a:gd name="connsiteY174" fmla="*/ 776570 h 6857997"/>
              <a:gd name="connsiteX175" fmla="*/ 6108359 w 12191995"/>
              <a:gd name="connsiteY175" fmla="*/ 776570 h 6857997"/>
              <a:gd name="connsiteX176" fmla="*/ 6108359 w 12191995"/>
              <a:gd name="connsiteY176" fmla="*/ 878450 h 6857997"/>
              <a:gd name="connsiteX177" fmla="*/ 6127226 w 12191995"/>
              <a:gd name="connsiteY177" fmla="*/ 878450 h 6857997"/>
              <a:gd name="connsiteX178" fmla="*/ 6127226 w 12191995"/>
              <a:gd name="connsiteY178" fmla="*/ 776570 h 6857997"/>
              <a:gd name="connsiteX179" fmla="*/ 5951228 w 12191995"/>
              <a:gd name="connsiteY179" fmla="*/ 775762 h 6857997"/>
              <a:gd name="connsiteX180" fmla="*/ 5936674 w 12191995"/>
              <a:gd name="connsiteY180" fmla="*/ 791125 h 6857997"/>
              <a:gd name="connsiteX181" fmla="*/ 5936403 w 12191995"/>
              <a:gd name="connsiteY181" fmla="*/ 791125 h 6857997"/>
              <a:gd name="connsiteX182" fmla="*/ 5936403 w 12191995"/>
              <a:gd name="connsiteY182" fmla="*/ 814034 h 6857997"/>
              <a:gd name="connsiteX183" fmla="*/ 5925353 w 12191995"/>
              <a:gd name="connsiteY183" fmla="*/ 814034 h 6857997"/>
              <a:gd name="connsiteX184" fmla="*/ 5925353 w 12191995"/>
              <a:gd name="connsiteY184" fmla="*/ 821311 h 6857997"/>
              <a:gd name="connsiteX185" fmla="*/ 5936403 w 12191995"/>
              <a:gd name="connsiteY185" fmla="*/ 821311 h 6857997"/>
              <a:gd name="connsiteX186" fmla="*/ 5936403 w 12191995"/>
              <a:gd name="connsiteY186" fmla="*/ 878181 h 6857997"/>
              <a:gd name="connsiteX187" fmla="*/ 5945298 w 12191995"/>
              <a:gd name="connsiteY187" fmla="*/ 878181 h 6857997"/>
              <a:gd name="connsiteX188" fmla="*/ 5945298 w 12191995"/>
              <a:gd name="connsiteY188" fmla="*/ 821311 h 6857997"/>
              <a:gd name="connsiteX189" fmla="*/ 5958505 w 12191995"/>
              <a:gd name="connsiteY189" fmla="*/ 821311 h 6857997"/>
              <a:gd name="connsiteX190" fmla="*/ 5958505 w 12191995"/>
              <a:gd name="connsiteY190" fmla="*/ 814034 h 6857997"/>
              <a:gd name="connsiteX191" fmla="*/ 5945298 w 12191995"/>
              <a:gd name="connsiteY191" fmla="*/ 814034 h 6857997"/>
              <a:gd name="connsiteX192" fmla="*/ 5945298 w 12191995"/>
              <a:gd name="connsiteY192" fmla="*/ 791933 h 6857997"/>
              <a:gd name="connsiteX193" fmla="*/ 5953384 w 12191995"/>
              <a:gd name="connsiteY193" fmla="*/ 783309 h 6857997"/>
              <a:gd name="connsiteX194" fmla="*/ 5959853 w 12191995"/>
              <a:gd name="connsiteY194" fmla="*/ 784117 h 6857997"/>
              <a:gd name="connsiteX195" fmla="*/ 5959853 w 12191995"/>
              <a:gd name="connsiteY195" fmla="*/ 776301 h 6857997"/>
              <a:gd name="connsiteX196" fmla="*/ 5951228 w 12191995"/>
              <a:gd name="connsiteY196" fmla="*/ 775762 h 6857997"/>
              <a:gd name="connsiteX197" fmla="*/ 6047177 w 12191995"/>
              <a:gd name="connsiteY197" fmla="*/ 774415 h 6857997"/>
              <a:gd name="connsiteX198" fmla="*/ 5994082 w 12191995"/>
              <a:gd name="connsiteY198" fmla="*/ 827242 h 6857997"/>
              <a:gd name="connsiteX199" fmla="*/ 6047177 w 12191995"/>
              <a:gd name="connsiteY199" fmla="*/ 880068 h 6857997"/>
              <a:gd name="connsiteX200" fmla="*/ 6097039 w 12191995"/>
              <a:gd name="connsiteY200" fmla="*/ 842065 h 6857997"/>
              <a:gd name="connsiteX201" fmla="*/ 6074670 w 12191995"/>
              <a:gd name="connsiteY201" fmla="*/ 842065 h 6857997"/>
              <a:gd name="connsiteX202" fmla="*/ 6046909 w 12191995"/>
              <a:gd name="connsiteY202" fmla="*/ 861471 h 6857997"/>
              <a:gd name="connsiteX203" fmla="*/ 6014835 w 12191995"/>
              <a:gd name="connsiteY203" fmla="*/ 827242 h 6857997"/>
              <a:gd name="connsiteX204" fmla="*/ 6046909 w 12191995"/>
              <a:gd name="connsiteY204" fmla="*/ 793012 h 6857997"/>
              <a:gd name="connsiteX205" fmla="*/ 6074670 w 12191995"/>
              <a:gd name="connsiteY205" fmla="*/ 812418 h 6857997"/>
              <a:gd name="connsiteX206" fmla="*/ 6097039 w 12191995"/>
              <a:gd name="connsiteY206" fmla="*/ 812418 h 6857997"/>
              <a:gd name="connsiteX207" fmla="*/ 6047177 w 12191995"/>
              <a:gd name="connsiteY207" fmla="*/ 774415 h 6857997"/>
              <a:gd name="connsiteX208" fmla="*/ 6600240 w 12191995"/>
              <a:gd name="connsiteY208" fmla="*/ 647468 h 6857997"/>
              <a:gd name="connsiteX209" fmla="*/ 6603474 w 12191995"/>
              <a:gd name="connsiteY209" fmla="*/ 647468 h 6857997"/>
              <a:gd name="connsiteX210" fmla="*/ 6606709 w 12191995"/>
              <a:gd name="connsiteY210" fmla="*/ 648276 h 6857997"/>
              <a:gd name="connsiteX211" fmla="*/ 6607517 w 12191995"/>
              <a:gd name="connsiteY211" fmla="*/ 650702 h 6857997"/>
              <a:gd name="connsiteX212" fmla="*/ 6606439 w 12191995"/>
              <a:gd name="connsiteY212" fmla="*/ 652858 h 6857997"/>
              <a:gd name="connsiteX213" fmla="*/ 6603744 w 12191995"/>
              <a:gd name="connsiteY213" fmla="*/ 653667 h 6857997"/>
              <a:gd name="connsiteX214" fmla="*/ 6600240 w 12191995"/>
              <a:gd name="connsiteY214" fmla="*/ 653667 h 6857997"/>
              <a:gd name="connsiteX215" fmla="*/ 6596467 w 12191995"/>
              <a:gd name="connsiteY215" fmla="*/ 644772 h 6857997"/>
              <a:gd name="connsiteX216" fmla="*/ 6596467 w 12191995"/>
              <a:gd name="connsiteY216" fmla="*/ 664987 h 6857997"/>
              <a:gd name="connsiteX217" fmla="*/ 6600240 w 12191995"/>
              <a:gd name="connsiteY217" fmla="*/ 664987 h 6857997"/>
              <a:gd name="connsiteX218" fmla="*/ 6600240 w 12191995"/>
              <a:gd name="connsiteY218" fmla="*/ 656901 h 6857997"/>
              <a:gd name="connsiteX219" fmla="*/ 6604283 w 12191995"/>
              <a:gd name="connsiteY219" fmla="*/ 656901 h 6857997"/>
              <a:gd name="connsiteX220" fmla="*/ 6606978 w 12191995"/>
              <a:gd name="connsiteY220" fmla="*/ 657710 h 6857997"/>
              <a:gd name="connsiteX221" fmla="*/ 6607787 w 12191995"/>
              <a:gd name="connsiteY221" fmla="*/ 660135 h 6857997"/>
              <a:gd name="connsiteX222" fmla="*/ 6607787 w 12191995"/>
              <a:gd name="connsiteY222" fmla="*/ 663370 h 6857997"/>
              <a:gd name="connsiteX223" fmla="*/ 6608056 w 12191995"/>
              <a:gd name="connsiteY223" fmla="*/ 664717 h 6857997"/>
              <a:gd name="connsiteX224" fmla="*/ 6611560 w 12191995"/>
              <a:gd name="connsiteY224" fmla="*/ 664717 h 6857997"/>
              <a:gd name="connsiteX225" fmla="*/ 6611560 w 12191995"/>
              <a:gd name="connsiteY225" fmla="*/ 664448 h 6857997"/>
              <a:gd name="connsiteX226" fmla="*/ 6611021 w 12191995"/>
              <a:gd name="connsiteY226" fmla="*/ 663100 h 6857997"/>
              <a:gd name="connsiteX227" fmla="*/ 6611021 w 12191995"/>
              <a:gd name="connsiteY227" fmla="*/ 661483 h 6857997"/>
              <a:gd name="connsiteX228" fmla="*/ 6611021 w 12191995"/>
              <a:gd name="connsiteY228" fmla="*/ 660135 h 6857997"/>
              <a:gd name="connsiteX229" fmla="*/ 6610213 w 12191995"/>
              <a:gd name="connsiteY229" fmla="*/ 657170 h 6857997"/>
              <a:gd name="connsiteX230" fmla="*/ 6608056 w 12191995"/>
              <a:gd name="connsiteY230" fmla="*/ 655284 h 6857997"/>
              <a:gd name="connsiteX231" fmla="*/ 6610213 w 12191995"/>
              <a:gd name="connsiteY231" fmla="*/ 653397 h 6857997"/>
              <a:gd name="connsiteX232" fmla="*/ 6611021 w 12191995"/>
              <a:gd name="connsiteY232" fmla="*/ 650971 h 6857997"/>
              <a:gd name="connsiteX233" fmla="*/ 6608865 w 12191995"/>
              <a:gd name="connsiteY233" fmla="*/ 646390 h 6857997"/>
              <a:gd name="connsiteX234" fmla="*/ 6603205 w 12191995"/>
              <a:gd name="connsiteY234" fmla="*/ 644772 h 6857997"/>
              <a:gd name="connsiteX235" fmla="*/ 6603980 w 12191995"/>
              <a:gd name="connsiteY235" fmla="*/ 640292 h 6857997"/>
              <a:gd name="connsiteX236" fmla="*/ 6613447 w 12191995"/>
              <a:gd name="connsiteY236" fmla="*/ 644503 h 6857997"/>
              <a:gd name="connsiteX237" fmla="*/ 6613447 w 12191995"/>
              <a:gd name="connsiteY237" fmla="*/ 665526 h 6857997"/>
              <a:gd name="connsiteX238" fmla="*/ 6612638 w 12191995"/>
              <a:gd name="connsiteY238" fmla="*/ 666334 h 6857997"/>
              <a:gd name="connsiteX239" fmla="*/ 6593502 w 12191995"/>
              <a:gd name="connsiteY239" fmla="*/ 665526 h 6857997"/>
              <a:gd name="connsiteX240" fmla="*/ 6589459 w 12191995"/>
              <a:gd name="connsiteY240" fmla="*/ 655014 h 6857997"/>
              <a:gd name="connsiteX241" fmla="*/ 6593772 w 12191995"/>
              <a:gd name="connsiteY241" fmla="*/ 644503 h 6857997"/>
              <a:gd name="connsiteX242" fmla="*/ 6594311 w 12191995"/>
              <a:gd name="connsiteY242" fmla="*/ 643964 h 6857997"/>
              <a:gd name="connsiteX243" fmla="*/ 6603980 w 12191995"/>
              <a:gd name="connsiteY243" fmla="*/ 640292 h 6857997"/>
              <a:gd name="connsiteX244" fmla="*/ 6603104 w 12191995"/>
              <a:gd name="connsiteY244" fmla="*/ 637327 h 6857997"/>
              <a:gd name="connsiteX245" fmla="*/ 6591615 w 12191995"/>
              <a:gd name="connsiteY245" fmla="*/ 642347 h 6857997"/>
              <a:gd name="connsiteX246" fmla="*/ 6586764 w 12191995"/>
              <a:gd name="connsiteY246" fmla="*/ 655014 h 6857997"/>
              <a:gd name="connsiteX247" fmla="*/ 6591615 w 12191995"/>
              <a:gd name="connsiteY247" fmla="*/ 667682 h 6857997"/>
              <a:gd name="connsiteX248" fmla="*/ 6592154 w 12191995"/>
              <a:gd name="connsiteY248" fmla="*/ 668221 h 6857997"/>
              <a:gd name="connsiteX249" fmla="*/ 6615334 w 12191995"/>
              <a:gd name="connsiteY249" fmla="*/ 667682 h 6857997"/>
              <a:gd name="connsiteX250" fmla="*/ 6620185 w 12191995"/>
              <a:gd name="connsiteY250" fmla="*/ 655014 h 6857997"/>
              <a:gd name="connsiteX251" fmla="*/ 6615334 w 12191995"/>
              <a:gd name="connsiteY251" fmla="*/ 642347 h 6857997"/>
              <a:gd name="connsiteX252" fmla="*/ 6614794 w 12191995"/>
              <a:gd name="connsiteY252" fmla="*/ 641808 h 6857997"/>
              <a:gd name="connsiteX253" fmla="*/ 6603104 w 12191995"/>
              <a:gd name="connsiteY253" fmla="*/ 637327 h 6857997"/>
              <a:gd name="connsiteX254" fmla="*/ 6195954 w 12191995"/>
              <a:gd name="connsiteY254" fmla="*/ 529687 h 6857997"/>
              <a:gd name="connsiteX255" fmla="*/ 6233418 w 12191995"/>
              <a:gd name="connsiteY255" fmla="*/ 590330 h 6857997"/>
              <a:gd name="connsiteX256" fmla="*/ 6192451 w 12191995"/>
              <a:gd name="connsiteY256" fmla="*/ 653937 h 6857997"/>
              <a:gd name="connsiteX257" fmla="*/ 6171158 w 12191995"/>
              <a:gd name="connsiteY257" fmla="*/ 650434 h 6857997"/>
              <a:gd name="connsiteX258" fmla="*/ 6171158 w 12191995"/>
              <a:gd name="connsiteY258" fmla="*/ 534539 h 6857997"/>
              <a:gd name="connsiteX259" fmla="*/ 6195954 w 12191995"/>
              <a:gd name="connsiteY259" fmla="*/ 529687 h 6857997"/>
              <a:gd name="connsiteX260" fmla="*/ 6062271 w 12191995"/>
              <a:gd name="connsiteY260" fmla="*/ 510282 h 6857997"/>
              <a:gd name="connsiteX261" fmla="*/ 6062271 w 12191995"/>
              <a:gd name="connsiteY261" fmla="*/ 673344 h 6857997"/>
              <a:gd name="connsiteX262" fmla="*/ 6099196 w 12191995"/>
              <a:gd name="connsiteY262" fmla="*/ 673344 h 6857997"/>
              <a:gd name="connsiteX263" fmla="*/ 6099196 w 12191995"/>
              <a:gd name="connsiteY263" fmla="*/ 510282 h 6857997"/>
              <a:gd name="connsiteX264" fmla="*/ 6406452 w 12191995"/>
              <a:gd name="connsiteY264" fmla="*/ 510281 h 6857997"/>
              <a:gd name="connsiteX265" fmla="*/ 6406452 w 12191995"/>
              <a:gd name="connsiteY265" fmla="*/ 673343 h 6857997"/>
              <a:gd name="connsiteX266" fmla="*/ 6443377 w 12191995"/>
              <a:gd name="connsiteY266" fmla="*/ 673343 h 6857997"/>
              <a:gd name="connsiteX267" fmla="*/ 6443377 w 12191995"/>
              <a:gd name="connsiteY267" fmla="*/ 510281 h 6857997"/>
              <a:gd name="connsiteX268" fmla="*/ 5738574 w 12191995"/>
              <a:gd name="connsiteY268" fmla="*/ 510281 h 6857997"/>
              <a:gd name="connsiteX269" fmla="*/ 5790052 w 12191995"/>
              <a:gd name="connsiteY269" fmla="*/ 588981 h 6857997"/>
              <a:gd name="connsiteX270" fmla="*/ 5732643 w 12191995"/>
              <a:gd name="connsiteY270" fmla="*/ 673611 h 6857997"/>
              <a:gd name="connsiteX271" fmla="*/ 5775229 w 12191995"/>
              <a:gd name="connsiteY271" fmla="*/ 673611 h 6857997"/>
              <a:gd name="connsiteX272" fmla="*/ 5810535 w 12191995"/>
              <a:gd name="connsiteY272" fmla="*/ 614317 h 6857997"/>
              <a:gd name="connsiteX273" fmla="*/ 5811344 w 12191995"/>
              <a:gd name="connsiteY273" fmla="*/ 614317 h 6857997"/>
              <a:gd name="connsiteX274" fmla="*/ 5846113 w 12191995"/>
              <a:gd name="connsiteY274" fmla="*/ 673611 h 6857997"/>
              <a:gd name="connsiteX275" fmla="*/ 5891931 w 12191995"/>
              <a:gd name="connsiteY275" fmla="*/ 673611 h 6857997"/>
              <a:gd name="connsiteX276" fmla="*/ 5833984 w 12191995"/>
              <a:gd name="connsiteY276" fmla="*/ 586556 h 6857997"/>
              <a:gd name="connsiteX277" fmla="*/ 5886541 w 12191995"/>
              <a:gd name="connsiteY277" fmla="*/ 510281 h 6857997"/>
              <a:gd name="connsiteX278" fmla="*/ 5846922 w 12191995"/>
              <a:gd name="connsiteY278" fmla="*/ 510281 h 6857997"/>
              <a:gd name="connsiteX279" fmla="*/ 5814310 w 12191995"/>
              <a:gd name="connsiteY279" fmla="*/ 563646 h 6857997"/>
              <a:gd name="connsiteX280" fmla="*/ 5813770 w 12191995"/>
              <a:gd name="connsiteY280" fmla="*/ 563646 h 6857997"/>
              <a:gd name="connsiteX281" fmla="*/ 5782505 w 12191995"/>
              <a:gd name="connsiteY281" fmla="*/ 510281 h 6857997"/>
              <a:gd name="connsiteX282" fmla="*/ 6383812 w 12191995"/>
              <a:gd name="connsiteY282" fmla="*/ 507856 h 6857997"/>
              <a:gd name="connsiteX283" fmla="*/ 6298912 w 12191995"/>
              <a:gd name="connsiteY283" fmla="*/ 519176 h 6857997"/>
              <a:gd name="connsiteX284" fmla="*/ 6298912 w 12191995"/>
              <a:gd name="connsiteY284" fmla="*/ 673613 h 6857997"/>
              <a:gd name="connsiteX285" fmla="*/ 6335837 w 12191995"/>
              <a:gd name="connsiteY285" fmla="*/ 673613 h 6857997"/>
              <a:gd name="connsiteX286" fmla="*/ 6335837 w 12191995"/>
              <a:gd name="connsiteY286" fmla="*/ 535887 h 6857997"/>
              <a:gd name="connsiteX287" fmla="*/ 6376265 w 12191995"/>
              <a:gd name="connsiteY287" fmla="*/ 534539 h 6857997"/>
              <a:gd name="connsiteX288" fmla="*/ 6383812 w 12191995"/>
              <a:gd name="connsiteY288" fmla="*/ 507856 h 6857997"/>
              <a:gd name="connsiteX289" fmla="*/ 6533398 w 12191995"/>
              <a:gd name="connsiteY289" fmla="*/ 507318 h 6857997"/>
              <a:gd name="connsiteX290" fmla="*/ 6476798 w 12191995"/>
              <a:gd name="connsiteY290" fmla="*/ 554484 h 6857997"/>
              <a:gd name="connsiteX291" fmla="*/ 6517765 w 12191995"/>
              <a:gd name="connsiteY291" fmla="*/ 600303 h 6857997"/>
              <a:gd name="connsiteX292" fmla="*/ 6546874 w 12191995"/>
              <a:gd name="connsiteY292" fmla="*/ 627256 h 6857997"/>
              <a:gd name="connsiteX293" fmla="*/ 6516418 w 12191995"/>
              <a:gd name="connsiteY293" fmla="*/ 650164 h 6857997"/>
              <a:gd name="connsiteX294" fmla="*/ 6482727 w 12191995"/>
              <a:gd name="connsiteY294" fmla="*/ 640732 h 6857997"/>
              <a:gd name="connsiteX295" fmla="*/ 6472216 w 12191995"/>
              <a:gd name="connsiteY295" fmla="*/ 664450 h 6857997"/>
              <a:gd name="connsiteX296" fmla="*/ 6521808 w 12191995"/>
              <a:gd name="connsiteY296" fmla="*/ 676309 h 6857997"/>
              <a:gd name="connsiteX297" fmla="*/ 6585685 w 12191995"/>
              <a:gd name="connsiteY297" fmla="*/ 626177 h 6857997"/>
              <a:gd name="connsiteX298" fmla="*/ 6542831 w 12191995"/>
              <a:gd name="connsiteY298" fmla="*/ 578202 h 6857997"/>
              <a:gd name="connsiteX299" fmla="*/ 6513723 w 12191995"/>
              <a:gd name="connsiteY299" fmla="*/ 552598 h 6857997"/>
              <a:gd name="connsiteX300" fmla="*/ 6541753 w 12191995"/>
              <a:gd name="connsiteY300" fmla="*/ 531036 h 6857997"/>
              <a:gd name="connsiteX301" fmla="*/ 6570053 w 12191995"/>
              <a:gd name="connsiteY301" fmla="*/ 540200 h 6857997"/>
              <a:gd name="connsiteX302" fmla="*/ 6580025 w 12191995"/>
              <a:gd name="connsiteY302" fmla="*/ 518637 h 6857997"/>
              <a:gd name="connsiteX303" fmla="*/ 6533398 w 12191995"/>
              <a:gd name="connsiteY303" fmla="*/ 507318 h 6857997"/>
              <a:gd name="connsiteX304" fmla="*/ 5638579 w 12191995"/>
              <a:gd name="connsiteY304" fmla="*/ 465539 h 6857997"/>
              <a:gd name="connsiteX305" fmla="*/ 5591144 w 12191995"/>
              <a:gd name="connsiteY305" fmla="*/ 522678 h 6857997"/>
              <a:gd name="connsiteX306" fmla="*/ 5591144 w 12191995"/>
              <a:gd name="connsiteY306" fmla="*/ 617011 h 6857997"/>
              <a:gd name="connsiteX307" fmla="*/ 5638579 w 12191995"/>
              <a:gd name="connsiteY307" fmla="*/ 674150 h 6857997"/>
              <a:gd name="connsiteX308" fmla="*/ 5712969 w 12191995"/>
              <a:gd name="connsiteY308" fmla="*/ 674150 h 6857997"/>
              <a:gd name="connsiteX309" fmla="*/ 5712969 w 12191995"/>
              <a:gd name="connsiteY309" fmla="*/ 648545 h 6857997"/>
              <a:gd name="connsiteX310" fmla="*/ 5656098 w 12191995"/>
              <a:gd name="connsiteY310" fmla="*/ 648545 h 6857997"/>
              <a:gd name="connsiteX311" fmla="*/ 5629685 w 12191995"/>
              <a:gd name="connsiteY311" fmla="*/ 620784 h 6857997"/>
              <a:gd name="connsiteX312" fmla="*/ 5629685 w 12191995"/>
              <a:gd name="connsiteY312" fmla="*/ 579547 h 6857997"/>
              <a:gd name="connsiteX313" fmla="*/ 5706230 w 12191995"/>
              <a:gd name="connsiteY313" fmla="*/ 579547 h 6857997"/>
              <a:gd name="connsiteX314" fmla="*/ 5706230 w 12191995"/>
              <a:gd name="connsiteY314" fmla="*/ 553943 h 6857997"/>
              <a:gd name="connsiteX315" fmla="*/ 5629685 w 12191995"/>
              <a:gd name="connsiteY315" fmla="*/ 553943 h 6857997"/>
              <a:gd name="connsiteX316" fmla="*/ 5629685 w 12191995"/>
              <a:gd name="connsiteY316" fmla="*/ 518905 h 6857997"/>
              <a:gd name="connsiteX317" fmla="*/ 5656098 w 12191995"/>
              <a:gd name="connsiteY317" fmla="*/ 491144 h 6857997"/>
              <a:gd name="connsiteX318" fmla="*/ 5713237 w 12191995"/>
              <a:gd name="connsiteY318" fmla="*/ 491144 h 6857997"/>
              <a:gd name="connsiteX319" fmla="*/ 5713237 w 12191995"/>
              <a:gd name="connsiteY319" fmla="*/ 465539 h 6857997"/>
              <a:gd name="connsiteX320" fmla="*/ 5915920 w 12191995"/>
              <a:gd name="connsiteY320" fmla="*/ 465272 h 6857997"/>
              <a:gd name="connsiteX321" fmla="*/ 5915920 w 12191995"/>
              <a:gd name="connsiteY321" fmla="*/ 616744 h 6857997"/>
              <a:gd name="connsiteX322" fmla="*/ 5963356 w 12191995"/>
              <a:gd name="connsiteY322" fmla="*/ 673883 h 6857997"/>
              <a:gd name="connsiteX323" fmla="*/ 6037474 w 12191995"/>
              <a:gd name="connsiteY323" fmla="*/ 673883 h 6857997"/>
              <a:gd name="connsiteX324" fmla="*/ 6037474 w 12191995"/>
              <a:gd name="connsiteY324" fmla="*/ 648278 h 6857997"/>
              <a:gd name="connsiteX325" fmla="*/ 5980875 w 12191995"/>
              <a:gd name="connsiteY325" fmla="*/ 648278 h 6857997"/>
              <a:gd name="connsiteX326" fmla="*/ 5954462 w 12191995"/>
              <a:gd name="connsiteY326" fmla="*/ 620517 h 6857997"/>
              <a:gd name="connsiteX327" fmla="*/ 5954462 w 12191995"/>
              <a:gd name="connsiteY327" fmla="*/ 465272 h 6857997"/>
              <a:gd name="connsiteX328" fmla="*/ 6171158 w 12191995"/>
              <a:gd name="connsiteY328" fmla="*/ 463654 h 6857997"/>
              <a:gd name="connsiteX329" fmla="*/ 6134503 w 12191995"/>
              <a:gd name="connsiteY329" fmla="*/ 470392 h 6857997"/>
              <a:gd name="connsiteX330" fmla="*/ 6134503 w 12191995"/>
              <a:gd name="connsiteY330" fmla="*/ 664718 h 6857997"/>
              <a:gd name="connsiteX331" fmla="*/ 6191103 w 12191995"/>
              <a:gd name="connsiteY331" fmla="*/ 676577 h 6857997"/>
              <a:gd name="connsiteX332" fmla="*/ 6270073 w 12191995"/>
              <a:gd name="connsiteY332" fmla="*/ 588174 h 6857997"/>
              <a:gd name="connsiteX333" fmla="*/ 6205927 w 12191995"/>
              <a:gd name="connsiteY333" fmla="*/ 508395 h 6857997"/>
              <a:gd name="connsiteX334" fmla="*/ 6171158 w 12191995"/>
              <a:gd name="connsiteY334" fmla="*/ 515133 h 6857997"/>
              <a:gd name="connsiteX335" fmla="*/ 6252285 w 12191995"/>
              <a:gd name="connsiteY335" fmla="*/ 347219 h 6857997"/>
              <a:gd name="connsiteX336" fmla="*/ 6063619 w 12191995"/>
              <a:gd name="connsiteY336" fmla="*/ 443169 h 6857997"/>
              <a:gd name="connsiteX337" fmla="*/ 6057958 w 12191995"/>
              <a:gd name="connsiteY337" fmla="*/ 457993 h 6857997"/>
              <a:gd name="connsiteX338" fmla="*/ 6063079 w 12191995"/>
              <a:gd name="connsiteY338" fmla="*/ 472817 h 6857997"/>
              <a:gd name="connsiteX339" fmla="*/ 6080330 w 12191995"/>
              <a:gd name="connsiteY339" fmla="*/ 481711 h 6857997"/>
              <a:gd name="connsiteX340" fmla="*/ 6101082 w 12191995"/>
              <a:gd name="connsiteY340" fmla="*/ 470122 h 6857997"/>
              <a:gd name="connsiteX341" fmla="*/ 6251746 w 12191995"/>
              <a:gd name="connsiteY341" fmla="*/ 357191 h 6857997"/>
              <a:gd name="connsiteX342" fmla="*/ 6405105 w 12191995"/>
              <a:gd name="connsiteY342" fmla="*/ 471200 h 6857997"/>
              <a:gd name="connsiteX343" fmla="*/ 6427745 w 12191995"/>
              <a:gd name="connsiteY343" fmla="*/ 480902 h 6857997"/>
              <a:gd name="connsiteX344" fmla="*/ 6447420 w 12191995"/>
              <a:gd name="connsiteY344" fmla="*/ 458263 h 6857997"/>
              <a:gd name="connsiteX345" fmla="*/ 6442299 w 12191995"/>
              <a:gd name="connsiteY345" fmla="*/ 443439 h 6857997"/>
              <a:gd name="connsiteX346" fmla="*/ 6252285 w 12191995"/>
              <a:gd name="connsiteY346" fmla="*/ 347219 h 6857997"/>
              <a:gd name="connsiteX347" fmla="*/ 0 w 12191995"/>
              <a:gd name="connsiteY347" fmla="*/ 0 h 6857997"/>
              <a:gd name="connsiteX348" fmla="*/ 12191995 w 12191995"/>
              <a:gd name="connsiteY348" fmla="*/ 0 h 6857997"/>
              <a:gd name="connsiteX349" fmla="*/ 12191995 w 12191995"/>
              <a:gd name="connsiteY349" fmla="*/ 6857997 h 6857997"/>
              <a:gd name="connsiteX350" fmla="*/ 0 w 12191995"/>
              <a:gd name="connsiteY35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2191995" h="6857997">
                <a:moveTo>
                  <a:pt x="6180592" y="849612"/>
                </a:moveTo>
                <a:lnTo>
                  <a:pt x="6180592" y="854463"/>
                </a:lnTo>
                <a:cubicBezTo>
                  <a:pt x="6180592" y="862819"/>
                  <a:pt x="6174393" y="866322"/>
                  <a:pt x="6167655" y="866053"/>
                </a:cubicBezTo>
                <a:cubicBezTo>
                  <a:pt x="6161995" y="866053"/>
                  <a:pt x="6158221" y="862819"/>
                  <a:pt x="6158221" y="858237"/>
                </a:cubicBezTo>
                <a:cubicBezTo>
                  <a:pt x="6158221" y="853655"/>
                  <a:pt x="6161725" y="850960"/>
                  <a:pt x="6167655" y="850960"/>
                </a:cubicBezTo>
                <a:lnTo>
                  <a:pt x="6174662" y="850960"/>
                </a:lnTo>
                <a:cubicBezTo>
                  <a:pt x="6177357" y="850960"/>
                  <a:pt x="6179514" y="850690"/>
                  <a:pt x="6180592" y="849612"/>
                </a:cubicBezTo>
                <a:close/>
                <a:moveTo>
                  <a:pt x="6414538" y="849611"/>
                </a:moveTo>
                <a:lnTo>
                  <a:pt x="6414538" y="854462"/>
                </a:lnTo>
                <a:cubicBezTo>
                  <a:pt x="6414538" y="862818"/>
                  <a:pt x="6408339" y="866321"/>
                  <a:pt x="6401601" y="866052"/>
                </a:cubicBezTo>
                <a:cubicBezTo>
                  <a:pt x="6395941" y="866052"/>
                  <a:pt x="6392167" y="862818"/>
                  <a:pt x="6392167" y="858236"/>
                </a:cubicBezTo>
                <a:cubicBezTo>
                  <a:pt x="6392167" y="853654"/>
                  <a:pt x="6395671" y="850959"/>
                  <a:pt x="6401601" y="850959"/>
                </a:cubicBezTo>
                <a:lnTo>
                  <a:pt x="6408608" y="850959"/>
                </a:lnTo>
                <a:cubicBezTo>
                  <a:pt x="6411303" y="850959"/>
                  <a:pt x="6413460" y="850689"/>
                  <a:pt x="6414538" y="849611"/>
                </a:cubicBezTo>
                <a:close/>
                <a:moveTo>
                  <a:pt x="5709196" y="846646"/>
                </a:moveTo>
                <a:lnTo>
                  <a:pt x="5709196" y="855541"/>
                </a:lnTo>
                <a:cubicBezTo>
                  <a:pt x="5709196" y="867130"/>
                  <a:pt x="5699762" y="872521"/>
                  <a:pt x="5690328" y="872521"/>
                </a:cubicBezTo>
                <a:cubicBezTo>
                  <a:pt x="5679548" y="872521"/>
                  <a:pt x="5675236" y="866052"/>
                  <a:pt x="5675236" y="860392"/>
                </a:cubicBezTo>
                <a:cubicBezTo>
                  <a:pt x="5675236" y="853654"/>
                  <a:pt x="5679548" y="849072"/>
                  <a:pt x="5688982" y="849072"/>
                </a:cubicBezTo>
                <a:lnTo>
                  <a:pt x="5700841" y="849072"/>
                </a:lnTo>
                <a:cubicBezTo>
                  <a:pt x="5704344" y="849072"/>
                  <a:pt x="5707579" y="848533"/>
                  <a:pt x="5709196" y="846646"/>
                </a:cubicBezTo>
                <a:close/>
                <a:moveTo>
                  <a:pt x="6530703" y="825894"/>
                </a:moveTo>
                <a:cubicBezTo>
                  <a:pt x="6538789" y="825894"/>
                  <a:pt x="6544449" y="831284"/>
                  <a:pt x="6545527" y="838022"/>
                </a:cubicBezTo>
                <a:lnTo>
                  <a:pt x="6515610" y="838022"/>
                </a:lnTo>
                <a:cubicBezTo>
                  <a:pt x="6517227" y="830745"/>
                  <a:pt x="6522887" y="825624"/>
                  <a:pt x="6530703" y="825894"/>
                </a:cubicBezTo>
                <a:close/>
                <a:moveTo>
                  <a:pt x="5883577" y="820234"/>
                </a:moveTo>
                <a:cubicBezTo>
                  <a:pt x="5898132" y="820234"/>
                  <a:pt x="5907835" y="831824"/>
                  <a:pt x="5907835" y="846378"/>
                </a:cubicBezTo>
                <a:cubicBezTo>
                  <a:pt x="5907835" y="861202"/>
                  <a:pt x="5897862" y="872522"/>
                  <a:pt x="5883577" y="872522"/>
                </a:cubicBezTo>
                <a:cubicBezTo>
                  <a:pt x="5869294" y="872522"/>
                  <a:pt x="5859320" y="861202"/>
                  <a:pt x="5859320" y="846378"/>
                </a:cubicBezTo>
                <a:cubicBezTo>
                  <a:pt x="5859320" y="831554"/>
                  <a:pt x="5869294" y="820234"/>
                  <a:pt x="5883577" y="820234"/>
                </a:cubicBezTo>
                <a:close/>
                <a:moveTo>
                  <a:pt x="5766065" y="813225"/>
                </a:moveTo>
                <a:cubicBezTo>
                  <a:pt x="5758249" y="813225"/>
                  <a:pt x="5750433" y="816729"/>
                  <a:pt x="5746658" y="825354"/>
                </a:cubicBezTo>
                <a:lnTo>
                  <a:pt x="5746658" y="814303"/>
                </a:lnTo>
                <a:lnTo>
                  <a:pt x="5738304" y="814303"/>
                </a:lnTo>
                <a:lnTo>
                  <a:pt x="5738304" y="878450"/>
                </a:lnTo>
                <a:lnTo>
                  <a:pt x="5746929" y="878450"/>
                </a:lnTo>
                <a:lnTo>
                  <a:pt x="5746929" y="842603"/>
                </a:lnTo>
                <a:cubicBezTo>
                  <a:pt x="5746929" y="827240"/>
                  <a:pt x="5755014" y="822119"/>
                  <a:pt x="5766334" y="822119"/>
                </a:cubicBezTo>
                <a:lnTo>
                  <a:pt x="5770646" y="822119"/>
                </a:lnTo>
                <a:lnTo>
                  <a:pt x="5770916" y="813495"/>
                </a:lnTo>
                <a:cubicBezTo>
                  <a:pt x="5769029" y="813495"/>
                  <a:pt x="5767412" y="813225"/>
                  <a:pt x="5766065" y="813225"/>
                </a:cubicBezTo>
                <a:close/>
                <a:moveTo>
                  <a:pt x="5883577" y="812418"/>
                </a:moveTo>
                <a:cubicBezTo>
                  <a:pt x="5865250" y="812418"/>
                  <a:pt x="5850426" y="826703"/>
                  <a:pt x="5850426" y="846378"/>
                </a:cubicBezTo>
                <a:cubicBezTo>
                  <a:pt x="5850426" y="866053"/>
                  <a:pt x="5864980" y="880068"/>
                  <a:pt x="5883577" y="880068"/>
                </a:cubicBezTo>
                <a:cubicBezTo>
                  <a:pt x="5902175" y="880068"/>
                  <a:pt x="5916998" y="866053"/>
                  <a:pt x="5916998" y="846378"/>
                </a:cubicBezTo>
                <a:cubicBezTo>
                  <a:pt x="5916998" y="826703"/>
                  <a:pt x="5902175" y="812418"/>
                  <a:pt x="5883577" y="812418"/>
                </a:cubicBezTo>
                <a:close/>
                <a:moveTo>
                  <a:pt x="5693563" y="812417"/>
                </a:moveTo>
                <a:cubicBezTo>
                  <a:pt x="5682513" y="812417"/>
                  <a:pt x="5673349" y="816999"/>
                  <a:pt x="5669037" y="820503"/>
                </a:cubicBezTo>
                <a:lnTo>
                  <a:pt x="5673349" y="827241"/>
                </a:lnTo>
                <a:cubicBezTo>
                  <a:pt x="5678470" y="823737"/>
                  <a:pt x="5684939" y="820233"/>
                  <a:pt x="5693024" y="820233"/>
                </a:cubicBezTo>
                <a:cubicBezTo>
                  <a:pt x="5701649" y="820233"/>
                  <a:pt x="5709196" y="824276"/>
                  <a:pt x="5709196" y="833979"/>
                </a:cubicBezTo>
                <a:lnTo>
                  <a:pt x="5708926" y="835596"/>
                </a:lnTo>
                <a:cubicBezTo>
                  <a:pt x="5708926" y="839100"/>
                  <a:pt x="5707309" y="841526"/>
                  <a:pt x="5702727" y="841526"/>
                </a:cubicBezTo>
                <a:lnTo>
                  <a:pt x="5687364" y="841526"/>
                </a:lnTo>
                <a:cubicBezTo>
                  <a:pt x="5673888" y="841526"/>
                  <a:pt x="5665532" y="848803"/>
                  <a:pt x="5665532" y="860392"/>
                </a:cubicBezTo>
                <a:cubicBezTo>
                  <a:pt x="5665532" y="871982"/>
                  <a:pt x="5674966" y="880067"/>
                  <a:pt x="5688982" y="880067"/>
                </a:cubicBezTo>
                <a:cubicBezTo>
                  <a:pt x="5696798" y="880067"/>
                  <a:pt x="5705422" y="876833"/>
                  <a:pt x="5709196" y="870364"/>
                </a:cubicBezTo>
                <a:lnTo>
                  <a:pt x="5709196" y="878450"/>
                </a:lnTo>
                <a:lnTo>
                  <a:pt x="5718089" y="878450"/>
                </a:lnTo>
                <a:lnTo>
                  <a:pt x="5718089" y="834248"/>
                </a:lnTo>
                <a:cubicBezTo>
                  <a:pt x="5718089" y="821042"/>
                  <a:pt x="5708926" y="812417"/>
                  <a:pt x="5693563" y="812417"/>
                </a:cubicBezTo>
                <a:close/>
                <a:moveTo>
                  <a:pt x="6261179" y="811879"/>
                </a:moveTo>
                <a:lnTo>
                  <a:pt x="6261179" y="827780"/>
                </a:lnTo>
                <a:lnTo>
                  <a:pt x="6270612" y="827780"/>
                </a:lnTo>
                <a:lnTo>
                  <a:pt x="6270612" y="878451"/>
                </a:lnTo>
                <a:lnTo>
                  <a:pt x="6289479" y="878451"/>
                </a:lnTo>
                <a:lnTo>
                  <a:pt x="6289479" y="811879"/>
                </a:lnTo>
                <a:close/>
                <a:moveTo>
                  <a:pt x="6299451" y="811608"/>
                </a:moveTo>
                <a:lnTo>
                  <a:pt x="6322091" y="878450"/>
                </a:lnTo>
                <a:lnTo>
                  <a:pt x="6345540" y="878450"/>
                </a:lnTo>
                <a:lnTo>
                  <a:pt x="6369258" y="811608"/>
                </a:lnTo>
                <a:lnTo>
                  <a:pt x="6349313" y="811608"/>
                </a:lnTo>
                <a:lnTo>
                  <a:pt x="6334220" y="857966"/>
                </a:lnTo>
                <a:lnTo>
                  <a:pt x="6319935" y="811608"/>
                </a:lnTo>
                <a:close/>
                <a:moveTo>
                  <a:pt x="6530973" y="810531"/>
                </a:moveTo>
                <a:cubicBezTo>
                  <a:pt x="6511028" y="810531"/>
                  <a:pt x="6496204" y="825355"/>
                  <a:pt x="6496204" y="845569"/>
                </a:cubicBezTo>
                <a:cubicBezTo>
                  <a:pt x="6496204" y="865783"/>
                  <a:pt x="6511297" y="880607"/>
                  <a:pt x="6531242" y="880607"/>
                </a:cubicBezTo>
                <a:cubicBezTo>
                  <a:pt x="6546066" y="880607"/>
                  <a:pt x="6558734" y="873869"/>
                  <a:pt x="6564663" y="859584"/>
                </a:cubicBezTo>
                <a:lnTo>
                  <a:pt x="6544988" y="857428"/>
                </a:lnTo>
                <a:cubicBezTo>
                  <a:pt x="6542293" y="861740"/>
                  <a:pt x="6537172" y="864166"/>
                  <a:pt x="6531512" y="864166"/>
                </a:cubicBezTo>
                <a:cubicBezTo>
                  <a:pt x="6522887" y="864166"/>
                  <a:pt x="6517227" y="857967"/>
                  <a:pt x="6516149" y="850690"/>
                </a:cubicBezTo>
                <a:lnTo>
                  <a:pt x="6565741" y="850690"/>
                </a:lnTo>
                <a:lnTo>
                  <a:pt x="6566011" y="850420"/>
                </a:lnTo>
                <a:cubicBezTo>
                  <a:pt x="6566011" y="822390"/>
                  <a:pt x="6549300" y="810531"/>
                  <a:pt x="6530973" y="810531"/>
                </a:cubicBezTo>
                <a:close/>
                <a:moveTo>
                  <a:pt x="6250668" y="810529"/>
                </a:moveTo>
                <a:cubicBezTo>
                  <a:pt x="6242313" y="810529"/>
                  <a:pt x="6236114" y="815111"/>
                  <a:pt x="6233419" y="822119"/>
                </a:cubicBezTo>
                <a:lnTo>
                  <a:pt x="6233419" y="811607"/>
                </a:lnTo>
                <a:lnTo>
                  <a:pt x="6215091" y="811607"/>
                </a:lnTo>
                <a:lnTo>
                  <a:pt x="6215091" y="878449"/>
                </a:lnTo>
                <a:lnTo>
                  <a:pt x="6233958" y="878449"/>
                </a:lnTo>
                <a:lnTo>
                  <a:pt x="6233958" y="846645"/>
                </a:lnTo>
                <a:cubicBezTo>
                  <a:pt x="6233958" y="835056"/>
                  <a:pt x="6238270" y="830474"/>
                  <a:pt x="6247973" y="830474"/>
                </a:cubicBezTo>
                <a:lnTo>
                  <a:pt x="6256059" y="830474"/>
                </a:lnTo>
                <a:lnTo>
                  <a:pt x="6255789" y="811068"/>
                </a:lnTo>
                <a:cubicBezTo>
                  <a:pt x="6254172" y="810799"/>
                  <a:pt x="6252555" y="810529"/>
                  <a:pt x="6250668" y="810529"/>
                </a:cubicBezTo>
                <a:close/>
                <a:moveTo>
                  <a:pt x="6170619" y="809992"/>
                </a:moveTo>
                <a:cubicBezTo>
                  <a:pt x="6154448" y="809992"/>
                  <a:pt x="6142050" y="818078"/>
                  <a:pt x="6142050" y="818078"/>
                </a:cubicBezTo>
                <a:lnTo>
                  <a:pt x="6149327" y="832362"/>
                </a:lnTo>
                <a:cubicBezTo>
                  <a:pt x="6154448" y="829667"/>
                  <a:pt x="6162803" y="826163"/>
                  <a:pt x="6169541" y="826163"/>
                </a:cubicBezTo>
                <a:cubicBezTo>
                  <a:pt x="6176818" y="826163"/>
                  <a:pt x="6180592" y="829128"/>
                  <a:pt x="6180592" y="833980"/>
                </a:cubicBezTo>
                <a:lnTo>
                  <a:pt x="6180592" y="834519"/>
                </a:lnTo>
                <a:cubicBezTo>
                  <a:pt x="6180592" y="837214"/>
                  <a:pt x="6179244" y="838561"/>
                  <a:pt x="6176010" y="838561"/>
                </a:cubicBezTo>
                <a:lnTo>
                  <a:pt x="6162803" y="838561"/>
                </a:lnTo>
                <a:cubicBezTo>
                  <a:pt x="6147979" y="838561"/>
                  <a:pt x="6138546" y="846378"/>
                  <a:pt x="6138546" y="859045"/>
                </a:cubicBezTo>
                <a:cubicBezTo>
                  <a:pt x="6138546" y="870096"/>
                  <a:pt x="6147979" y="880068"/>
                  <a:pt x="6161995" y="880068"/>
                </a:cubicBezTo>
                <a:cubicBezTo>
                  <a:pt x="6169541" y="880068"/>
                  <a:pt x="6177088" y="877103"/>
                  <a:pt x="6180592" y="871982"/>
                </a:cubicBezTo>
                <a:lnTo>
                  <a:pt x="6180592" y="878451"/>
                </a:lnTo>
                <a:lnTo>
                  <a:pt x="6199458" y="878451"/>
                </a:lnTo>
                <a:lnTo>
                  <a:pt x="6199458" y="834519"/>
                </a:lnTo>
                <a:cubicBezTo>
                  <a:pt x="6199458" y="817000"/>
                  <a:pt x="6185713" y="809992"/>
                  <a:pt x="6170619" y="809992"/>
                </a:cubicBezTo>
                <a:close/>
                <a:moveTo>
                  <a:pt x="6404565" y="809991"/>
                </a:moveTo>
                <a:cubicBezTo>
                  <a:pt x="6388394" y="809991"/>
                  <a:pt x="6375996" y="818077"/>
                  <a:pt x="6375996" y="818077"/>
                </a:cubicBezTo>
                <a:lnTo>
                  <a:pt x="6383273" y="832361"/>
                </a:lnTo>
                <a:cubicBezTo>
                  <a:pt x="6388394" y="829666"/>
                  <a:pt x="6396749" y="826162"/>
                  <a:pt x="6403487" y="826162"/>
                </a:cubicBezTo>
                <a:cubicBezTo>
                  <a:pt x="6410764" y="826162"/>
                  <a:pt x="6414538" y="829127"/>
                  <a:pt x="6414538" y="833979"/>
                </a:cubicBezTo>
                <a:lnTo>
                  <a:pt x="6414538" y="834518"/>
                </a:lnTo>
                <a:cubicBezTo>
                  <a:pt x="6414538" y="837213"/>
                  <a:pt x="6413190" y="838560"/>
                  <a:pt x="6409956" y="838560"/>
                </a:cubicBezTo>
                <a:lnTo>
                  <a:pt x="6396749" y="838560"/>
                </a:lnTo>
                <a:cubicBezTo>
                  <a:pt x="6381925" y="838560"/>
                  <a:pt x="6372492" y="846377"/>
                  <a:pt x="6372492" y="859044"/>
                </a:cubicBezTo>
                <a:cubicBezTo>
                  <a:pt x="6372492" y="870095"/>
                  <a:pt x="6381925" y="880067"/>
                  <a:pt x="6395941" y="880067"/>
                </a:cubicBezTo>
                <a:cubicBezTo>
                  <a:pt x="6403487" y="880067"/>
                  <a:pt x="6411034" y="877102"/>
                  <a:pt x="6414538" y="871981"/>
                </a:cubicBezTo>
                <a:lnTo>
                  <a:pt x="6414538" y="878450"/>
                </a:lnTo>
                <a:lnTo>
                  <a:pt x="6433404" y="878450"/>
                </a:lnTo>
                <a:lnTo>
                  <a:pt x="6433404" y="834518"/>
                </a:lnTo>
                <a:cubicBezTo>
                  <a:pt x="6433404" y="816999"/>
                  <a:pt x="6419659" y="809991"/>
                  <a:pt x="6404565" y="809991"/>
                </a:cubicBezTo>
                <a:close/>
                <a:moveTo>
                  <a:pt x="5787627" y="786812"/>
                </a:moveTo>
                <a:lnTo>
                  <a:pt x="5787627" y="813764"/>
                </a:lnTo>
                <a:lnTo>
                  <a:pt x="5776577" y="813764"/>
                </a:lnTo>
                <a:lnTo>
                  <a:pt x="5776577" y="821041"/>
                </a:lnTo>
                <a:lnTo>
                  <a:pt x="5787627" y="821041"/>
                </a:lnTo>
                <a:lnTo>
                  <a:pt x="5787627" y="864704"/>
                </a:lnTo>
                <a:cubicBezTo>
                  <a:pt x="5787627" y="876563"/>
                  <a:pt x="5795713" y="878450"/>
                  <a:pt x="5802450" y="878450"/>
                </a:cubicBezTo>
                <a:cubicBezTo>
                  <a:pt x="5807842" y="878450"/>
                  <a:pt x="5812424" y="877911"/>
                  <a:pt x="5812424" y="877911"/>
                </a:cubicBezTo>
                <a:lnTo>
                  <a:pt x="5812424" y="870634"/>
                </a:lnTo>
                <a:cubicBezTo>
                  <a:pt x="5812424" y="870634"/>
                  <a:pt x="5809727" y="871173"/>
                  <a:pt x="5805685" y="871173"/>
                </a:cubicBezTo>
                <a:cubicBezTo>
                  <a:pt x="5800834" y="871173"/>
                  <a:pt x="5796522" y="870903"/>
                  <a:pt x="5796522" y="864974"/>
                </a:cubicBezTo>
                <a:lnTo>
                  <a:pt x="5796522" y="821311"/>
                </a:lnTo>
                <a:lnTo>
                  <a:pt x="5812424" y="821311"/>
                </a:lnTo>
                <a:lnTo>
                  <a:pt x="5812424" y="814034"/>
                </a:lnTo>
                <a:lnTo>
                  <a:pt x="5796522" y="814034"/>
                </a:lnTo>
                <a:lnTo>
                  <a:pt x="5796522" y="787082"/>
                </a:lnTo>
                <a:lnTo>
                  <a:pt x="5796522" y="786812"/>
                </a:lnTo>
                <a:close/>
                <a:moveTo>
                  <a:pt x="6453619" y="786004"/>
                </a:moveTo>
                <a:lnTo>
                  <a:pt x="6453619" y="811339"/>
                </a:lnTo>
                <a:lnTo>
                  <a:pt x="6443108" y="811339"/>
                </a:lnTo>
                <a:lnTo>
                  <a:pt x="6443108" y="827241"/>
                </a:lnTo>
                <a:lnTo>
                  <a:pt x="6453619" y="827241"/>
                </a:lnTo>
                <a:lnTo>
                  <a:pt x="6453619" y="863896"/>
                </a:lnTo>
                <a:cubicBezTo>
                  <a:pt x="6453619" y="877372"/>
                  <a:pt x="6463322" y="878989"/>
                  <a:pt x="6472756" y="878989"/>
                </a:cubicBezTo>
                <a:cubicBezTo>
                  <a:pt x="6478416" y="878989"/>
                  <a:pt x="6487579" y="878181"/>
                  <a:pt x="6487579" y="878181"/>
                </a:cubicBezTo>
                <a:lnTo>
                  <a:pt x="6487579" y="862010"/>
                </a:lnTo>
                <a:cubicBezTo>
                  <a:pt x="6487579" y="862010"/>
                  <a:pt x="6483806" y="862549"/>
                  <a:pt x="6478955" y="862549"/>
                </a:cubicBezTo>
                <a:cubicBezTo>
                  <a:pt x="6476259" y="862549"/>
                  <a:pt x="6472756" y="862010"/>
                  <a:pt x="6472756" y="857697"/>
                </a:cubicBezTo>
                <a:lnTo>
                  <a:pt x="6472756" y="827511"/>
                </a:lnTo>
                <a:lnTo>
                  <a:pt x="6487310" y="827511"/>
                </a:lnTo>
                <a:lnTo>
                  <a:pt x="6487310" y="811609"/>
                </a:lnTo>
                <a:lnTo>
                  <a:pt x="6472756" y="811609"/>
                </a:lnTo>
                <a:lnTo>
                  <a:pt x="6472756" y="786273"/>
                </a:lnTo>
                <a:close/>
                <a:moveTo>
                  <a:pt x="5605968" y="784386"/>
                </a:moveTo>
                <a:lnTo>
                  <a:pt x="5625104" y="784386"/>
                </a:lnTo>
                <a:cubicBezTo>
                  <a:pt x="5638581" y="784386"/>
                  <a:pt x="5649901" y="791933"/>
                  <a:pt x="5649901" y="807296"/>
                </a:cubicBezTo>
                <a:cubicBezTo>
                  <a:pt x="5649901" y="822658"/>
                  <a:pt x="5638581" y="830744"/>
                  <a:pt x="5625104" y="830744"/>
                </a:cubicBezTo>
                <a:lnTo>
                  <a:pt x="5605968" y="830744"/>
                </a:lnTo>
                <a:close/>
                <a:moveTo>
                  <a:pt x="6279237" y="776571"/>
                </a:moveTo>
                <a:cubicBezTo>
                  <a:pt x="6272499" y="776571"/>
                  <a:pt x="6267108" y="781961"/>
                  <a:pt x="6267108" y="788700"/>
                </a:cubicBezTo>
                <a:cubicBezTo>
                  <a:pt x="6267108" y="795438"/>
                  <a:pt x="6272499" y="800828"/>
                  <a:pt x="6279237" y="800828"/>
                </a:cubicBezTo>
                <a:cubicBezTo>
                  <a:pt x="6285975" y="800828"/>
                  <a:pt x="6291366" y="795438"/>
                  <a:pt x="6291366" y="788700"/>
                </a:cubicBezTo>
                <a:cubicBezTo>
                  <a:pt x="6291366" y="781961"/>
                  <a:pt x="6285975" y="776571"/>
                  <a:pt x="6279237" y="776571"/>
                </a:cubicBezTo>
                <a:close/>
                <a:moveTo>
                  <a:pt x="5597074" y="776570"/>
                </a:moveTo>
                <a:lnTo>
                  <a:pt x="5597074" y="878450"/>
                </a:lnTo>
                <a:lnTo>
                  <a:pt x="5605968" y="878450"/>
                </a:lnTo>
                <a:lnTo>
                  <a:pt x="5605968" y="839099"/>
                </a:lnTo>
                <a:lnTo>
                  <a:pt x="5624026" y="839099"/>
                </a:lnTo>
                <a:cubicBezTo>
                  <a:pt x="5647475" y="839099"/>
                  <a:pt x="5659064" y="824545"/>
                  <a:pt x="5659064" y="807565"/>
                </a:cubicBezTo>
                <a:cubicBezTo>
                  <a:pt x="5659064" y="790316"/>
                  <a:pt x="5647475" y="776570"/>
                  <a:pt x="5624026" y="776570"/>
                </a:cubicBezTo>
                <a:close/>
                <a:moveTo>
                  <a:pt x="6108359" y="776570"/>
                </a:moveTo>
                <a:lnTo>
                  <a:pt x="6108359" y="878450"/>
                </a:lnTo>
                <a:lnTo>
                  <a:pt x="6127226" y="878450"/>
                </a:lnTo>
                <a:lnTo>
                  <a:pt x="6127226" y="776570"/>
                </a:lnTo>
                <a:close/>
                <a:moveTo>
                  <a:pt x="5951228" y="775762"/>
                </a:moveTo>
                <a:cubicBezTo>
                  <a:pt x="5944489" y="775762"/>
                  <a:pt x="5936674" y="779266"/>
                  <a:pt x="5936674" y="791125"/>
                </a:cubicBezTo>
                <a:lnTo>
                  <a:pt x="5936403" y="791125"/>
                </a:lnTo>
                <a:lnTo>
                  <a:pt x="5936403" y="814034"/>
                </a:lnTo>
                <a:lnTo>
                  <a:pt x="5925353" y="814034"/>
                </a:lnTo>
                <a:lnTo>
                  <a:pt x="5925353" y="821311"/>
                </a:lnTo>
                <a:lnTo>
                  <a:pt x="5936403" y="821311"/>
                </a:lnTo>
                <a:lnTo>
                  <a:pt x="5936403" y="878181"/>
                </a:lnTo>
                <a:lnTo>
                  <a:pt x="5945298" y="878181"/>
                </a:lnTo>
                <a:lnTo>
                  <a:pt x="5945298" y="821311"/>
                </a:lnTo>
                <a:lnTo>
                  <a:pt x="5958505" y="821311"/>
                </a:lnTo>
                <a:lnTo>
                  <a:pt x="5958505" y="814034"/>
                </a:lnTo>
                <a:lnTo>
                  <a:pt x="5945298" y="814034"/>
                </a:lnTo>
                <a:lnTo>
                  <a:pt x="5945298" y="791933"/>
                </a:lnTo>
                <a:cubicBezTo>
                  <a:pt x="5945298" y="785734"/>
                  <a:pt x="5947723" y="783309"/>
                  <a:pt x="5953384" y="783309"/>
                </a:cubicBezTo>
                <a:cubicBezTo>
                  <a:pt x="5955810" y="783309"/>
                  <a:pt x="5959853" y="784117"/>
                  <a:pt x="5959853" y="784117"/>
                </a:cubicBezTo>
                <a:lnTo>
                  <a:pt x="5959853" y="776301"/>
                </a:lnTo>
                <a:cubicBezTo>
                  <a:pt x="5959853" y="776301"/>
                  <a:pt x="5955810" y="775762"/>
                  <a:pt x="5951228" y="775762"/>
                </a:cubicBezTo>
                <a:close/>
                <a:moveTo>
                  <a:pt x="6047177" y="774415"/>
                </a:moveTo>
                <a:cubicBezTo>
                  <a:pt x="6017261" y="774415"/>
                  <a:pt x="5994082" y="796516"/>
                  <a:pt x="5994082" y="827242"/>
                </a:cubicBezTo>
                <a:cubicBezTo>
                  <a:pt x="5994082" y="857967"/>
                  <a:pt x="6017261" y="880068"/>
                  <a:pt x="6047177" y="880068"/>
                </a:cubicBezTo>
                <a:cubicBezTo>
                  <a:pt x="6070088" y="880068"/>
                  <a:pt x="6091110" y="866053"/>
                  <a:pt x="6097039" y="842065"/>
                </a:cubicBezTo>
                <a:lnTo>
                  <a:pt x="6074670" y="842065"/>
                </a:lnTo>
                <a:cubicBezTo>
                  <a:pt x="6070896" y="854194"/>
                  <a:pt x="6060385" y="861471"/>
                  <a:pt x="6046909" y="861471"/>
                </a:cubicBezTo>
                <a:cubicBezTo>
                  <a:pt x="6027772" y="861471"/>
                  <a:pt x="6014835" y="846917"/>
                  <a:pt x="6014835" y="827242"/>
                </a:cubicBezTo>
                <a:cubicBezTo>
                  <a:pt x="6014835" y="807566"/>
                  <a:pt x="6027772" y="793012"/>
                  <a:pt x="6046909" y="793012"/>
                </a:cubicBezTo>
                <a:cubicBezTo>
                  <a:pt x="6060385" y="793012"/>
                  <a:pt x="6070896" y="800289"/>
                  <a:pt x="6074670" y="812418"/>
                </a:cubicBezTo>
                <a:lnTo>
                  <a:pt x="6097039" y="812418"/>
                </a:lnTo>
                <a:cubicBezTo>
                  <a:pt x="6091110" y="788430"/>
                  <a:pt x="6070088" y="774415"/>
                  <a:pt x="6047177" y="774415"/>
                </a:cubicBezTo>
                <a:close/>
                <a:moveTo>
                  <a:pt x="6600240" y="647468"/>
                </a:moveTo>
                <a:lnTo>
                  <a:pt x="6603474" y="647468"/>
                </a:lnTo>
                <a:cubicBezTo>
                  <a:pt x="6604553" y="647468"/>
                  <a:pt x="6605631" y="647737"/>
                  <a:pt x="6606709" y="648276"/>
                </a:cubicBezTo>
                <a:cubicBezTo>
                  <a:pt x="6607248" y="648815"/>
                  <a:pt x="6607517" y="649893"/>
                  <a:pt x="6607517" y="650702"/>
                </a:cubicBezTo>
                <a:cubicBezTo>
                  <a:pt x="6607517" y="651780"/>
                  <a:pt x="6607248" y="652319"/>
                  <a:pt x="6606439" y="652858"/>
                </a:cubicBezTo>
                <a:cubicBezTo>
                  <a:pt x="6605631" y="653397"/>
                  <a:pt x="6604822" y="653667"/>
                  <a:pt x="6603744" y="653667"/>
                </a:cubicBezTo>
                <a:lnTo>
                  <a:pt x="6600240" y="653667"/>
                </a:lnTo>
                <a:close/>
                <a:moveTo>
                  <a:pt x="6596467" y="644772"/>
                </a:moveTo>
                <a:lnTo>
                  <a:pt x="6596467" y="664987"/>
                </a:lnTo>
                <a:lnTo>
                  <a:pt x="6600240" y="664987"/>
                </a:lnTo>
                <a:lnTo>
                  <a:pt x="6600240" y="656901"/>
                </a:lnTo>
                <a:lnTo>
                  <a:pt x="6604283" y="656901"/>
                </a:lnTo>
                <a:cubicBezTo>
                  <a:pt x="6605361" y="656901"/>
                  <a:pt x="6606170" y="657170"/>
                  <a:pt x="6606978" y="657710"/>
                </a:cubicBezTo>
                <a:cubicBezTo>
                  <a:pt x="6607517" y="658249"/>
                  <a:pt x="6607787" y="659057"/>
                  <a:pt x="6607787" y="660135"/>
                </a:cubicBezTo>
                <a:lnTo>
                  <a:pt x="6607787" y="663370"/>
                </a:lnTo>
                <a:cubicBezTo>
                  <a:pt x="6607787" y="663639"/>
                  <a:pt x="6607787" y="664178"/>
                  <a:pt x="6608056" y="664717"/>
                </a:cubicBezTo>
                <a:lnTo>
                  <a:pt x="6611560" y="664717"/>
                </a:lnTo>
                <a:lnTo>
                  <a:pt x="6611560" y="664448"/>
                </a:lnTo>
                <a:cubicBezTo>
                  <a:pt x="6611291" y="663909"/>
                  <a:pt x="6611021" y="663639"/>
                  <a:pt x="6611021" y="663100"/>
                </a:cubicBezTo>
                <a:cubicBezTo>
                  <a:pt x="6611021" y="662561"/>
                  <a:pt x="6611021" y="662022"/>
                  <a:pt x="6611021" y="661483"/>
                </a:cubicBezTo>
                <a:lnTo>
                  <a:pt x="6611021" y="660135"/>
                </a:lnTo>
                <a:cubicBezTo>
                  <a:pt x="6611021" y="659057"/>
                  <a:pt x="6610752" y="658249"/>
                  <a:pt x="6610213" y="657170"/>
                </a:cubicBezTo>
                <a:cubicBezTo>
                  <a:pt x="6609943" y="656362"/>
                  <a:pt x="6609135" y="655553"/>
                  <a:pt x="6608056" y="655284"/>
                </a:cubicBezTo>
                <a:cubicBezTo>
                  <a:pt x="6608865" y="654745"/>
                  <a:pt x="6609674" y="654206"/>
                  <a:pt x="6610213" y="653397"/>
                </a:cubicBezTo>
                <a:cubicBezTo>
                  <a:pt x="6610752" y="652858"/>
                  <a:pt x="6611021" y="651780"/>
                  <a:pt x="6611021" y="650971"/>
                </a:cubicBezTo>
                <a:cubicBezTo>
                  <a:pt x="6611021" y="649085"/>
                  <a:pt x="6610213" y="647468"/>
                  <a:pt x="6608865" y="646390"/>
                </a:cubicBezTo>
                <a:cubicBezTo>
                  <a:pt x="6607248" y="645311"/>
                  <a:pt x="6605361" y="644772"/>
                  <a:pt x="6603205" y="644772"/>
                </a:cubicBezTo>
                <a:close/>
                <a:moveTo>
                  <a:pt x="6603980" y="640292"/>
                </a:moveTo>
                <a:cubicBezTo>
                  <a:pt x="6607450" y="640393"/>
                  <a:pt x="6610887" y="641808"/>
                  <a:pt x="6613447" y="644503"/>
                </a:cubicBezTo>
                <a:cubicBezTo>
                  <a:pt x="6618837" y="650432"/>
                  <a:pt x="6618837" y="659596"/>
                  <a:pt x="6613447" y="665526"/>
                </a:cubicBezTo>
                <a:lnTo>
                  <a:pt x="6612638" y="666334"/>
                </a:lnTo>
                <a:cubicBezTo>
                  <a:pt x="6607248" y="671186"/>
                  <a:pt x="6598623" y="670916"/>
                  <a:pt x="6593502" y="665526"/>
                </a:cubicBezTo>
                <a:cubicBezTo>
                  <a:pt x="6590807" y="662830"/>
                  <a:pt x="6589459" y="659057"/>
                  <a:pt x="6589459" y="655014"/>
                </a:cubicBezTo>
                <a:cubicBezTo>
                  <a:pt x="6589459" y="651241"/>
                  <a:pt x="6590807" y="647468"/>
                  <a:pt x="6593772" y="644503"/>
                </a:cubicBezTo>
                <a:lnTo>
                  <a:pt x="6594311" y="643964"/>
                </a:lnTo>
                <a:cubicBezTo>
                  <a:pt x="6597006" y="641404"/>
                  <a:pt x="6600510" y="640191"/>
                  <a:pt x="6603980" y="640292"/>
                </a:cubicBezTo>
                <a:close/>
                <a:moveTo>
                  <a:pt x="6603104" y="637327"/>
                </a:moveTo>
                <a:cubicBezTo>
                  <a:pt x="6598892" y="637428"/>
                  <a:pt x="6594715" y="639113"/>
                  <a:pt x="6591615" y="642347"/>
                </a:cubicBezTo>
                <a:cubicBezTo>
                  <a:pt x="6588381" y="645850"/>
                  <a:pt x="6586764" y="650432"/>
                  <a:pt x="6586764" y="655014"/>
                </a:cubicBezTo>
                <a:cubicBezTo>
                  <a:pt x="6586764" y="659866"/>
                  <a:pt x="6588381" y="664448"/>
                  <a:pt x="6591615" y="667682"/>
                </a:cubicBezTo>
                <a:lnTo>
                  <a:pt x="6592154" y="668221"/>
                </a:lnTo>
                <a:cubicBezTo>
                  <a:pt x="6598623" y="674420"/>
                  <a:pt x="6609135" y="674150"/>
                  <a:pt x="6615334" y="667682"/>
                </a:cubicBezTo>
                <a:cubicBezTo>
                  <a:pt x="6618568" y="664178"/>
                  <a:pt x="6620185" y="659596"/>
                  <a:pt x="6620185" y="655014"/>
                </a:cubicBezTo>
                <a:cubicBezTo>
                  <a:pt x="6620454" y="650163"/>
                  <a:pt x="6618568" y="645850"/>
                  <a:pt x="6615334" y="642347"/>
                </a:cubicBezTo>
                <a:lnTo>
                  <a:pt x="6614794" y="641808"/>
                </a:lnTo>
                <a:cubicBezTo>
                  <a:pt x="6611560" y="638709"/>
                  <a:pt x="6607315" y="637226"/>
                  <a:pt x="6603104" y="637327"/>
                </a:cubicBezTo>
                <a:close/>
                <a:moveTo>
                  <a:pt x="6195954" y="529687"/>
                </a:moveTo>
                <a:cubicBezTo>
                  <a:pt x="6223715" y="529957"/>
                  <a:pt x="6233418" y="556370"/>
                  <a:pt x="6233418" y="590330"/>
                </a:cubicBezTo>
                <a:cubicBezTo>
                  <a:pt x="6233418" y="629141"/>
                  <a:pt x="6221559" y="653937"/>
                  <a:pt x="6192451" y="653937"/>
                </a:cubicBezTo>
                <a:cubicBezTo>
                  <a:pt x="6185173" y="653937"/>
                  <a:pt x="6177896" y="652859"/>
                  <a:pt x="6171158" y="650434"/>
                </a:cubicBezTo>
                <a:lnTo>
                  <a:pt x="6171158" y="534539"/>
                </a:lnTo>
                <a:cubicBezTo>
                  <a:pt x="6178974" y="531035"/>
                  <a:pt x="6187330" y="529418"/>
                  <a:pt x="6195954" y="529687"/>
                </a:cubicBezTo>
                <a:close/>
                <a:moveTo>
                  <a:pt x="6062271" y="510282"/>
                </a:moveTo>
                <a:lnTo>
                  <a:pt x="6062271" y="673344"/>
                </a:lnTo>
                <a:lnTo>
                  <a:pt x="6099196" y="673344"/>
                </a:lnTo>
                <a:lnTo>
                  <a:pt x="6099196" y="510282"/>
                </a:lnTo>
                <a:close/>
                <a:moveTo>
                  <a:pt x="6406452" y="510281"/>
                </a:moveTo>
                <a:lnTo>
                  <a:pt x="6406452" y="673343"/>
                </a:lnTo>
                <a:lnTo>
                  <a:pt x="6443377" y="673343"/>
                </a:lnTo>
                <a:lnTo>
                  <a:pt x="6443377" y="510281"/>
                </a:lnTo>
                <a:close/>
                <a:moveTo>
                  <a:pt x="5738574" y="510281"/>
                </a:moveTo>
                <a:lnTo>
                  <a:pt x="5790052" y="588981"/>
                </a:lnTo>
                <a:lnTo>
                  <a:pt x="5732643" y="673611"/>
                </a:lnTo>
                <a:lnTo>
                  <a:pt x="5775229" y="673611"/>
                </a:lnTo>
                <a:lnTo>
                  <a:pt x="5810535" y="614317"/>
                </a:lnTo>
                <a:lnTo>
                  <a:pt x="5811344" y="614317"/>
                </a:lnTo>
                <a:lnTo>
                  <a:pt x="5846113" y="673611"/>
                </a:lnTo>
                <a:lnTo>
                  <a:pt x="5891931" y="673611"/>
                </a:lnTo>
                <a:lnTo>
                  <a:pt x="5833984" y="586556"/>
                </a:lnTo>
                <a:lnTo>
                  <a:pt x="5886541" y="510281"/>
                </a:lnTo>
                <a:lnTo>
                  <a:pt x="5846922" y="510281"/>
                </a:lnTo>
                <a:lnTo>
                  <a:pt x="5814310" y="563646"/>
                </a:lnTo>
                <a:lnTo>
                  <a:pt x="5813770" y="563646"/>
                </a:lnTo>
                <a:lnTo>
                  <a:pt x="5782505" y="510281"/>
                </a:lnTo>
                <a:close/>
                <a:moveTo>
                  <a:pt x="6383812" y="507856"/>
                </a:moveTo>
                <a:cubicBezTo>
                  <a:pt x="6345540" y="504892"/>
                  <a:pt x="6320474" y="510282"/>
                  <a:pt x="6298912" y="519176"/>
                </a:cubicBezTo>
                <a:lnTo>
                  <a:pt x="6298912" y="673613"/>
                </a:lnTo>
                <a:lnTo>
                  <a:pt x="6335837" y="673613"/>
                </a:lnTo>
                <a:lnTo>
                  <a:pt x="6335837" y="535887"/>
                </a:lnTo>
                <a:cubicBezTo>
                  <a:pt x="6344192" y="531035"/>
                  <a:pt x="6363867" y="530227"/>
                  <a:pt x="6376265" y="534539"/>
                </a:cubicBezTo>
                <a:cubicBezTo>
                  <a:pt x="6376265" y="534539"/>
                  <a:pt x="6383812" y="507856"/>
                  <a:pt x="6383812" y="507856"/>
                </a:cubicBezTo>
                <a:close/>
                <a:moveTo>
                  <a:pt x="6533398" y="507318"/>
                </a:moveTo>
                <a:cubicBezTo>
                  <a:pt x="6499438" y="507318"/>
                  <a:pt x="6476798" y="528341"/>
                  <a:pt x="6476798" y="554484"/>
                </a:cubicBezTo>
                <a:cubicBezTo>
                  <a:pt x="6476798" y="571464"/>
                  <a:pt x="6483806" y="588444"/>
                  <a:pt x="6517765" y="600303"/>
                </a:cubicBezTo>
                <a:cubicBezTo>
                  <a:pt x="6536093" y="606772"/>
                  <a:pt x="6546874" y="613778"/>
                  <a:pt x="6546874" y="627256"/>
                </a:cubicBezTo>
                <a:cubicBezTo>
                  <a:pt x="6546874" y="640462"/>
                  <a:pt x="6533128" y="650164"/>
                  <a:pt x="6516418" y="650164"/>
                </a:cubicBezTo>
                <a:cubicBezTo>
                  <a:pt x="6504289" y="650434"/>
                  <a:pt x="6492700" y="647199"/>
                  <a:pt x="6482727" y="640732"/>
                </a:cubicBezTo>
                <a:lnTo>
                  <a:pt x="6472216" y="664450"/>
                </a:lnTo>
                <a:cubicBezTo>
                  <a:pt x="6487309" y="672805"/>
                  <a:pt x="6504559" y="676847"/>
                  <a:pt x="6521808" y="676309"/>
                </a:cubicBezTo>
                <a:cubicBezTo>
                  <a:pt x="6560889" y="676039"/>
                  <a:pt x="6585685" y="653129"/>
                  <a:pt x="6585685" y="626177"/>
                </a:cubicBezTo>
                <a:cubicBezTo>
                  <a:pt x="6585685" y="607311"/>
                  <a:pt x="6577869" y="590870"/>
                  <a:pt x="6542831" y="578202"/>
                </a:cubicBezTo>
                <a:cubicBezTo>
                  <a:pt x="6526929" y="572542"/>
                  <a:pt x="6513723" y="565804"/>
                  <a:pt x="6513723" y="552598"/>
                </a:cubicBezTo>
                <a:cubicBezTo>
                  <a:pt x="6513723" y="541008"/>
                  <a:pt x="6525043" y="531036"/>
                  <a:pt x="6541753" y="531036"/>
                </a:cubicBezTo>
                <a:cubicBezTo>
                  <a:pt x="6551725" y="531305"/>
                  <a:pt x="6561698" y="534540"/>
                  <a:pt x="6570053" y="540200"/>
                </a:cubicBezTo>
                <a:lnTo>
                  <a:pt x="6580025" y="518637"/>
                </a:lnTo>
                <a:cubicBezTo>
                  <a:pt x="6565741" y="510822"/>
                  <a:pt x="6549569" y="506779"/>
                  <a:pt x="6533398" y="507318"/>
                </a:cubicBezTo>
                <a:close/>
                <a:moveTo>
                  <a:pt x="5638579" y="465539"/>
                </a:moveTo>
                <a:cubicBezTo>
                  <a:pt x="5611357" y="465270"/>
                  <a:pt x="5591144" y="491144"/>
                  <a:pt x="5591144" y="522678"/>
                </a:cubicBezTo>
                <a:lnTo>
                  <a:pt x="5591144" y="617011"/>
                </a:lnTo>
                <a:cubicBezTo>
                  <a:pt x="5591144" y="648545"/>
                  <a:pt x="5611357" y="674150"/>
                  <a:pt x="5638579" y="674150"/>
                </a:cubicBezTo>
                <a:lnTo>
                  <a:pt x="5712969" y="674150"/>
                </a:lnTo>
                <a:lnTo>
                  <a:pt x="5712969" y="648545"/>
                </a:lnTo>
                <a:lnTo>
                  <a:pt x="5656098" y="648545"/>
                </a:lnTo>
                <a:cubicBezTo>
                  <a:pt x="5638850" y="648545"/>
                  <a:pt x="5629685" y="635339"/>
                  <a:pt x="5629685" y="620784"/>
                </a:cubicBezTo>
                <a:lnTo>
                  <a:pt x="5629685" y="579547"/>
                </a:lnTo>
                <a:lnTo>
                  <a:pt x="5706230" y="579547"/>
                </a:lnTo>
                <a:lnTo>
                  <a:pt x="5706230" y="553943"/>
                </a:lnTo>
                <a:lnTo>
                  <a:pt x="5629685" y="553943"/>
                </a:lnTo>
                <a:lnTo>
                  <a:pt x="5629685" y="518905"/>
                </a:lnTo>
                <a:cubicBezTo>
                  <a:pt x="5629685" y="504081"/>
                  <a:pt x="5638850" y="491144"/>
                  <a:pt x="5656098" y="491144"/>
                </a:cubicBezTo>
                <a:lnTo>
                  <a:pt x="5713237" y="491144"/>
                </a:lnTo>
                <a:lnTo>
                  <a:pt x="5713237" y="465539"/>
                </a:lnTo>
                <a:close/>
                <a:moveTo>
                  <a:pt x="5915920" y="465272"/>
                </a:moveTo>
                <a:lnTo>
                  <a:pt x="5915920" y="616744"/>
                </a:lnTo>
                <a:cubicBezTo>
                  <a:pt x="5915920" y="648278"/>
                  <a:pt x="5936134" y="673883"/>
                  <a:pt x="5963356" y="673883"/>
                </a:cubicBezTo>
                <a:lnTo>
                  <a:pt x="6037474" y="673883"/>
                </a:lnTo>
                <a:lnTo>
                  <a:pt x="6037474" y="648278"/>
                </a:lnTo>
                <a:lnTo>
                  <a:pt x="5980875" y="648278"/>
                </a:lnTo>
                <a:cubicBezTo>
                  <a:pt x="5963356" y="648278"/>
                  <a:pt x="5954462" y="635341"/>
                  <a:pt x="5954462" y="620517"/>
                </a:cubicBezTo>
                <a:lnTo>
                  <a:pt x="5954462" y="465272"/>
                </a:lnTo>
                <a:close/>
                <a:moveTo>
                  <a:pt x="6171158" y="463654"/>
                </a:moveTo>
                <a:lnTo>
                  <a:pt x="6134503" y="470392"/>
                </a:lnTo>
                <a:lnTo>
                  <a:pt x="6134503" y="664718"/>
                </a:lnTo>
                <a:cubicBezTo>
                  <a:pt x="6145014" y="671456"/>
                  <a:pt x="6166037" y="676577"/>
                  <a:pt x="6191103" y="676577"/>
                </a:cubicBezTo>
                <a:cubicBezTo>
                  <a:pt x="6241504" y="676577"/>
                  <a:pt x="6269804" y="643156"/>
                  <a:pt x="6270073" y="588174"/>
                </a:cubicBezTo>
                <a:cubicBezTo>
                  <a:pt x="6270073" y="539660"/>
                  <a:pt x="6243660" y="508395"/>
                  <a:pt x="6205927" y="508395"/>
                </a:cubicBezTo>
                <a:cubicBezTo>
                  <a:pt x="6194068" y="508125"/>
                  <a:pt x="6182209" y="510551"/>
                  <a:pt x="6171158" y="515133"/>
                </a:cubicBezTo>
                <a:close/>
                <a:moveTo>
                  <a:pt x="6252285" y="347219"/>
                </a:moveTo>
                <a:cubicBezTo>
                  <a:pt x="6179514" y="347219"/>
                  <a:pt x="6101621" y="376058"/>
                  <a:pt x="6063619" y="443169"/>
                </a:cubicBezTo>
                <a:cubicBezTo>
                  <a:pt x="6060385" y="447482"/>
                  <a:pt x="6058497" y="452603"/>
                  <a:pt x="6057958" y="457993"/>
                </a:cubicBezTo>
                <a:cubicBezTo>
                  <a:pt x="6057689" y="463383"/>
                  <a:pt x="6059577" y="468774"/>
                  <a:pt x="6063079" y="472817"/>
                </a:cubicBezTo>
                <a:cubicBezTo>
                  <a:pt x="6067392" y="477938"/>
                  <a:pt x="6073591" y="481172"/>
                  <a:pt x="6080330" y="481711"/>
                </a:cubicBezTo>
                <a:cubicBezTo>
                  <a:pt x="6088954" y="481981"/>
                  <a:pt x="6096770" y="477399"/>
                  <a:pt x="6101082" y="470122"/>
                </a:cubicBezTo>
                <a:cubicBezTo>
                  <a:pt x="6138007" y="403010"/>
                  <a:pt x="6180322" y="357191"/>
                  <a:pt x="6251746" y="357191"/>
                </a:cubicBezTo>
                <a:cubicBezTo>
                  <a:pt x="6323170" y="357191"/>
                  <a:pt x="6368180" y="405706"/>
                  <a:pt x="6405105" y="471200"/>
                </a:cubicBezTo>
                <a:cubicBezTo>
                  <a:pt x="6410226" y="478207"/>
                  <a:pt x="6419120" y="481981"/>
                  <a:pt x="6427745" y="480902"/>
                </a:cubicBezTo>
                <a:cubicBezTo>
                  <a:pt x="6441221" y="480363"/>
                  <a:pt x="6447690" y="465540"/>
                  <a:pt x="6447420" y="458263"/>
                </a:cubicBezTo>
                <a:cubicBezTo>
                  <a:pt x="6447151" y="452872"/>
                  <a:pt x="6445264" y="447751"/>
                  <a:pt x="6442299" y="443439"/>
                </a:cubicBezTo>
                <a:cubicBezTo>
                  <a:pt x="6403757" y="375788"/>
                  <a:pt x="6325056" y="347219"/>
                  <a:pt x="6252285" y="347219"/>
                </a:cubicBezTo>
                <a:close/>
                <a:moveTo>
                  <a:pt x="0" y="0"/>
                </a:moveTo>
                <a:lnTo>
                  <a:pt x="12191995" y="0"/>
                </a:lnTo>
                <a:lnTo>
                  <a:pt x="12191995" y="6857997"/>
                </a:lnTo>
                <a:lnTo>
                  <a:pt x="0" y="6857997"/>
                </a:lnTo>
                <a:close/>
              </a:path>
            </a:pathLst>
          </a:custGeom>
        </p:spPr>
      </p:pic>
      <p:sp>
        <p:nvSpPr>
          <p:cNvPr id="7" name="Text Placeholder 9">
            <a:extLst>
              <a:ext uri="{FF2B5EF4-FFF2-40B4-BE49-F238E27FC236}">
                <a16:creationId xmlns:a16="http://schemas.microsoft.com/office/drawing/2014/main" id="{6F5AF37C-D36C-1EB7-F6E1-B9B50AE68984}"/>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Month 00, 0000</a:t>
            </a:r>
            <a:endParaRPr lang="en-GB" dirty="0"/>
          </a:p>
        </p:txBody>
      </p:sp>
      <p:sp>
        <p:nvSpPr>
          <p:cNvPr id="8" name="Text Placeholder 5">
            <a:extLst>
              <a:ext uri="{FF2B5EF4-FFF2-40B4-BE49-F238E27FC236}">
                <a16:creationId xmlns:a16="http://schemas.microsoft.com/office/drawing/2014/main" id="{81DAC541-D78C-7209-6949-370B2D05A34A}"/>
              </a:ext>
            </a:extLst>
          </p:cNvPr>
          <p:cNvSpPr>
            <a:spLocks noGrp="1"/>
          </p:cNvSpPr>
          <p:nvPr>
            <p:ph type="body" sz="quarter" idx="16" hasCustomPrompt="1"/>
          </p:nvPr>
        </p:nvSpPr>
        <p:spPr>
          <a:xfrm>
            <a:off x="1690688" y="1590958"/>
            <a:ext cx="8743950" cy="1474787"/>
          </a:xfrm>
          <a:prstGeom prst="rect">
            <a:avLst/>
          </a:prstGeom>
        </p:spPr>
        <p:txBody>
          <a:bodyPr anchor="b"/>
          <a:lstStyle>
            <a:lvl1pPr marL="0" indent="0" algn="ctr">
              <a:buNone/>
              <a:defRPr sz="4000" b="1">
                <a:solidFill>
                  <a:schemeClr val="accent1"/>
                </a:solidFill>
              </a:defRPr>
            </a:lvl1pPr>
          </a:lstStyle>
          <a:p>
            <a:pPr lvl="0"/>
            <a:r>
              <a:rPr lang="en-GB" dirty="0"/>
              <a:t>Click to edit Presentation Name</a:t>
            </a:r>
          </a:p>
        </p:txBody>
      </p:sp>
      <p:sp>
        <p:nvSpPr>
          <p:cNvPr id="9" name="Text Placeholder 5">
            <a:extLst>
              <a:ext uri="{FF2B5EF4-FFF2-40B4-BE49-F238E27FC236}">
                <a16:creationId xmlns:a16="http://schemas.microsoft.com/office/drawing/2014/main" id="{95EE8583-F26A-4F1A-A255-F3FD382BCA5F}"/>
              </a:ext>
            </a:extLst>
          </p:cNvPr>
          <p:cNvSpPr>
            <a:spLocks noGrp="1"/>
          </p:cNvSpPr>
          <p:nvPr>
            <p:ph type="body" sz="quarter" idx="17" hasCustomPrompt="1"/>
          </p:nvPr>
        </p:nvSpPr>
        <p:spPr>
          <a:xfrm>
            <a:off x="1690688" y="3090797"/>
            <a:ext cx="8743950" cy="737394"/>
          </a:xfrm>
          <a:prstGeom prst="rect">
            <a:avLst/>
          </a:prstGeom>
        </p:spPr>
        <p:txBody>
          <a:bodyPr anchor="t"/>
          <a:lstStyle>
            <a:lvl1pPr marL="0" indent="0" algn="ctr">
              <a:buNone/>
              <a:defRPr sz="3200" b="0">
                <a:solidFill>
                  <a:schemeClr val="bg1"/>
                </a:solidFill>
              </a:defRPr>
            </a:lvl1pPr>
          </a:lstStyle>
          <a:p>
            <a:pPr lvl="0"/>
            <a:r>
              <a:rPr lang="en-GB" dirty="0"/>
              <a:t>Click to edit subtitle</a:t>
            </a:r>
          </a:p>
        </p:txBody>
      </p:sp>
      <p:sp>
        <p:nvSpPr>
          <p:cNvPr id="10" name="Text Placeholder 5">
            <a:extLst>
              <a:ext uri="{FF2B5EF4-FFF2-40B4-BE49-F238E27FC236}">
                <a16:creationId xmlns:a16="http://schemas.microsoft.com/office/drawing/2014/main" id="{FC1F6830-0180-8F9E-6E67-7105331257A7}"/>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Tree>
    <p:extLst>
      <p:ext uri="{BB962C8B-B14F-4D97-AF65-F5344CB8AC3E}">
        <p14:creationId xmlns:p14="http://schemas.microsoft.com/office/powerpoint/2010/main" val="21858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ight image - 2 or 3 lines">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088819-8E12-3D66-06EA-27D2A22F0066}"/>
              </a:ext>
            </a:extLst>
          </p:cNvPr>
          <p:cNvSpPr/>
          <p:nvPr userDrawn="1"/>
        </p:nvSpPr>
        <p:spPr>
          <a:xfrm>
            <a:off x="-6804" y="0"/>
            <a:ext cx="12013925" cy="6858000"/>
          </a:xfrm>
          <a:prstGeom prst="rect">
            <a:avLst/>
          </a:prstGeom>
          <a:gradFill>
            <a:gsLst>
              <a:gs pos="50000">
                <a:srgbClr val="7188E9"/>
              </a:gs>
              <a:gs pos="85000">
                <a:srgbClr val="319AF0"/>
              </a:gs>
              <a:gs pos="15000">
                <a:schemeClr val="accent2"/>
              </a:gs>
            </a:gsLst>
            <a:lin ang="3600000" scaled="0"/>
          </a:gradFill>
          <a:ln>
            <a:noFill/>
          </a:ln>
        </p:spPr>
        <p:txBody>
          <a:bodyPr wrap="square" rtlCol="0" anchor="ctr">
            <a:noAutofit/>
          </a:bodyPr>
          <a:lstStyle/>
          <a:p>
            <a:pPr algn="l"/>
            <a:endParaRPr lang="en-NL">
              <a:solidFill>
                <a:schemeClr val="tx1"/>
              </a:solidFill>
            </a:endParaRP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bg1"/>
                </a:solidFill>
                <a:latin typeface="+mj-lt"/>
              </a:defRPr>
            </a:lvl1pPr>
          </a:lstStyle>
          <a:p>
            <a:pPr lvl="0"/>
            <a:r>
              <a:rPr lang="en-US" dirty="0"/>
              <a:t>Click to add divider title</a:t>
            </a: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32" name="Group 31">
            <a:extLst>
              <a:ext uri="{FF2B5EF4-FFF2-40B4-BE49-F238E27FC236}">
                <a16:creationId xmlns:a16="http://schemas.microsoft.com/office/drawing/2014/main" id="{A2BC8337-3219-A917-4959-59153751CFBE}"/>
              </a:ext>
            </a:extLst>
          </p:cNvPr>
          <p:cNvGrpSpPr/>
          <p:nvPr userDrawn="1"/>
        </p:nvGrpSpPr>
        <p:grpSpPr>
          <a:xfrm>
            <a:off x="368227" y="6247419"/>
            <a:ext cx="869854" cy="440815"/>
            <a:chOff x="5591148" y="347222"/>
            <a:chExt cx="1029067" cy="533386"/>
          </a:xfrm>
        </p:grpSpPr>
        <p:sp>
          <p:nvSpPr>
            <p:cNvPr id="33" name="Freeform 32">
              <a:extLst>
                <a:ext uri="{FF2B5EF4-FFF2-40B4-BE49-F238E27FC236}">
                  <a16:creationId xmlns:a16="http://schemas.microsoft.com/office/drawing/2014/main" id="{030511B3-A83B-1635-7018-696F07C5C31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85AA9476-0A14-C3D7-079A-62A0DD38974A}"/>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163A2D7-1365-9777-0E34-121CAE1C97AA}"/>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6AE48A8-556E-779C-01BE-B9026EE73F72}"/>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A0CC60E-001E-29FA-57D5-11E7E04C420E}"/>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D405FC7-7811-37F1-78C6-477E9CFDA8E1}"/>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5CB3E010-B985-EC8F-517D-363C41C1E04C}"/>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04CBF63-A751-7EDB-96C3-60E792FB5FF1}"/>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C8EEF82C-108A-3BDC-2C6A-5A05E91556E7}"/>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BCC57BB-3AE7-254F-9141-BEA3ECBB34A0}"/>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0DD18FCD-0A2A-A6A7-C8A6-03E40E5DDCD4}"/>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F7FAC08-B93B-F6D9-B3D8-C4C988E7C96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70325A0-2BDF-EECA-1666-72B367AA6FA4}"/>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6E0178F-12FF-680B-06A0-1EF6D3D5AC70}"/>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7125DE89-F373-5A26-1A2E-1D35C6B61C6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D9FDA12-BD1C-E11C-DBE1-FC0C6B0F5951}"/>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FB04BD6D-76E4-BF44-1385-9504AE55313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C4D88A-94EE-9906-1BF8-5840636529DD}"/>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A3FE4E6-B367-F309-3FC4-3474C5260237}"/>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BF654CF-8B1E-B1C6-90D2-8834CDD5CC61}"/>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3075DE4-DE87-8921-9C70-DA99FCC3904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6F04CC-2334-DE44-2B10-6CD73502E5B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004CE3FD-5855-48BD-2B8F-A3AE6FE63D9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4105C55-2F4B-7EED-2F74-48394AD62E5A}"/>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D30CAE9-0211-6D4D-A126-C68FE6DD9506}"/>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102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Imag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C3DB9-3367-3817-405F-9ADBE1E4C46A}"/>
              </a:ext>
            </a:extLst>
          </p:cNvPr>
          <p:cNvSpPr/>
          <p:nvPr userDrawn="1"/>
        </p:nvSpPr>
        <p:spPr>
          <a:xfrm rot="10800000">
            <a:off x="1588"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6" name="Group 35">
            <a:extLst>
              <a:ext uri="{FF2B5EF4-FFF2-40B4-BE49-F238E27FC236}">
                <a16:creationId xmlns:a16="http://schemas.microsoft.com/office/drawing/2014/main" id="{B2F0399E-E9F3-B28E-19A2-6901683D2CDC}"/>
              </a:ext>
            </a:extLst>
          </p:cNvPr>
          <p:cNvGrpSpPr/>
          <p:nvPr userDrawn="1"/>
        </p:nvGrpSpPr>
        <p:grpSpPr>
          <a:xfrm>
            <a:off x="353572" y="6014523"/>
            <a:ext cx="1029067" cy="533386"/>
            <a:chOff x="5591148" y="347222"/>
            <a:chExt cx="1029067" cy="533386"/>
          </a:xfrm>
        </p:grpSpPr>
        <p:sp>
          <p:nvSpPr>
            <p:cNvPr id="37" name="Freeform 36">
              <a:extLst>
                <a:ext uri="{FF2B5EF4-FFF2-40B4-BE49-F238E27FC236}">
                  <a16:creationId xmlns:a16="http://schemas.microsoft.com/office/drawing/2014/main" id="{1F7726B4-AC77-1562-BD49-4CE9CB7CCB15}"/>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028D5C9-683B-EDA2-5C79-13E7B72B64F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64DC7596-2CBA-11B1-0690-865DE32C6ED8}"/>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0FE581D-52B8-4039-2217-45C71FA2FE6E}"/>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0987954-F9BD-6D58-6C4A-5BDA4423DB61}"/>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0DC00B1D-2267-3CF2-01F4-6D1B9087D97B}"/>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B96864F-D64E-CFF4-35AF-42057A51C0C9}"/>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B3906ED5-0B5F-D038-519C-7B3E0620C104}"/>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A972FB79-25B8-2A84-7E30-64F801AAA8BE}"/>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DBEEFFD-5365-FB9E-2589-5C7BAF8B9E8A}"/>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BFC21303-1C50-A7E2-E83F-545201B975D3}"/>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2E20CF6F-894C-0DA9-B3F2-D0DA2C8F9B7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86D0099-FDE8-4248-A200-159B8612E8E1}"/>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BCB21CB-1A6B-C572-91AF-5458B2D1C825}"/>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B99C24B-1CF8-785E-9B8D-CF9A3307FE6E}"/>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88E9A74F-4FC1-E3C4-308A-1EE72E8710E3}"/>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16D29B8F-44B2-C137-5A28-D143E574A2A2}"/>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819DD2F-0968-1C44-A928-3DAC6EF2ADA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D7344B6C-EA0D-8BED-95CD-89C626963CE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A2DCABF-65E0-4D9E-8210-80ABFEA52AD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AC172CF-BB01-CB12-0E4F-66BE326D9CD4}"/>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3BF0295-DCA2-138F-324F-43AFB9B209B2}"/>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B3D73ABD-A4F8-775C-DE8F-788540B74D17}"/>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5A01A765-16BE-756A-7588-23236680758D}"/>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D799930F-AF25-41D5-2B1F-024AAFD46E4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5" name="Text Placeholder 64">
            <a:extLst>
              <a:ext uri="{FF2B5EF4-FFF2-40B4-BE49-F238E27FC236}">
                <a16:creationId xmlns:a16="http://schemas.microsoft.com/office/drawing/2014/main" id="{B355C492-E9E9-DC1C-3B77-CC0E3DA882FF}"/>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bg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49E0D9F8-8C6C-3416-AA71-A2DAB648CED0}"/>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5953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urple Stars - Copyrigh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4D67F-F299-2D00-03D1-2E7D2C93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grpSp>
        <p:nvGrpSpPr>
          <p:cNvPr id="4" name="Group 3">
            <a:extLst>
              <a:ext uri="{FF2B5EF4-FFF2-40B4-BE49-F238E27FC236}">
                <a16:creationId xmlns:a16="http://schemas.microsoft.com/office/drawing/2014/main" id="{FEE2C5DE-D186-18DB-1E9D-5C50AD48C63A}"/>
              </a:ext>
            </a:extLst>
          </p:cNvPr>
          <p:cNvGrpSpPr/>
          <p:nvPr userDrawn="1"/>
        </p:nvGrpSpPr>
        <p:grpSpPr>
          <a:xfrm>
            <a:off x="5588961" y="339727"/>
            <a:ext cx="1029067" cy="533386"/>
            <a:chOff x="5591148" y="347222"/>
            <a:chExt cx="1029067" cy="533386"/>
          </a:xfrm>
        </p:grpSpPr>
        <p:sp>
          <p:nvSpPr>
            <p:cNvPr id="6" name="Freeform 5">
              <a:extLst>
                <a:ext uri="{FF2B5EF4-FFF2-40B4-BE49-F238E27FC236}">
                  <a16:creationId xmlns:a16="http://schemas.microsoft.com/office/drawing/2014/main" id="{46B9823E-6E3A-9A94-208C-7999FAD0184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A58B263-F698-6264-8924-6FBE7F2CDDD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5A6373-F53F-F80D-41C2-68528A13A335}"/>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DDF1A0-A3C1-74EA-C273-D2887E1A0ED9}"/>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A7CDCCF-A044-DA1B-7B6E-507361258C5B}"/>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0837BB-DF20-A02A-EA75-9A2E4545A34C}"/>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AACA24-BA44-3C6E-A635-75C3DF3913C1}"/>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5DE3FF2-A7A9-D59A-1D90-F14D70C400C6}"/>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58D78B6-8690-CCF3-7D61-A01E7EF97F5C}"/>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DAF06C3-CDE5-2D40-EFE1-D20759BD7718}"/>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6EE2A5-D503-7E9B-90F4-D84CF744222E}"/>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34FAE93-7046-907B-D509-B54AE685F9C2}"/>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68D87C-FFE0-34E6-5A29-F51FCBE2B300}"/>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F6810CC-B13B-800A-CB97-3F8B3011931E}"/>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CB71AB9-5FBA-6B2B-13B7-F7C3592DD37C}"/>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02CCE1A-1D45-E73E-8A81-9F575AA99E5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96F820-0DE5-A595-CBCF-8CF64A14B4B5}"/>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ED2C0D-05DB-78AC-7F7D-4F27D5530CB0}"/>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6AAD4D2-6D2E-8B21-71DA-AA93B5EC4533}"/>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78E8F69-94CA-5C03-D621-E194007D0583}"/>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4ABA07-8598-1D2F-457D-EFF90400F99B}"/>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EAAB85-EF94-B43B-E2FE-CDE66B895E0B}"/>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DDF7525-6334-D172-CB25-518371E0FAA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C142BA-4496-CDA0-BBDE-2957CD0CFD70}"/>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B6948B-B1A4-CEA7-5E58-FDC60C907FE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D1A3CF-355D-DE31-456B-4A87EBF1BCF7}"/>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 name="Text Placeholder 5">
            <a:extLst>
              <a:ext uri="{FF2B5EF4-FFF2-40B4-BE49-F238E27FC236}">
                <a16:creationId xmlns:a16="http://schemas.microsoft.com/office/drawing/2014/main" id="{B4F98F24-F86A-24AA-1C93-606AC4855DCE}"/>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
        <p:nvSpPr>
          <p:cNvPr id="5" name="Text Placeholder 5">
            <a:extLst>
              <a:ext uri="{FF2B5EF4-FFF2-40B4-BE49-F238E27FC236}">
                <a16:creationId xmlns:a16="http://schemas.microsoft.com/office/drawing/2014/main" id="{FF1C8229-6B2F-DEAF-C5A7-4A505930887D}"/>
              </a:ext>
            </a:extLst>
          </p:cNvPr>
          <p:cNvSpPr>
            <a:spLocks noGrp="1"/>
          </p:cNvSpPr>
          <p:nvPr>
            <p:ph type="body" sz="quarter" idx="19" hasCustomPrompt="1"/>
          </p:nvPr>
        </p:nvSpPr>
        <p:spPr>
          <a:xfrm>
            <a:off x="1690688" y="4957303"/>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email</a:t>
            </a:r>
          </a:p>
        </p:txBody>
      </p:sp>
    </p:spTree>
    <p:extLst>
      <p:ext uri="{BB962C8B-B14F-4D97-AF65-F5344CB8AC3E}">
        <p14:creationId xmlns:p14="http://schemas.microsoft.com/office/powerpoint/2010/main" val="2216838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55AB62AB-6881-76D9-7E71-82BB8158D825}"/>
              </a:ext>
            </a:extLst>
          </p:cNvPr>
          <p:cNvGrpSpPr/>
          <p:nvPr userDrawn="1"/>
        </p:nvGrpSpPr>
        <p:grpSpPr>
          <a:xfrm>
            <a:off x="365688" y="6242315"/>
            <a:ext cx="863309" cy="447470"/>
            <a:chOff x="5591148" y="1647262"/>
            <a:chExt cx="1029067" cy="533386"/>
          </a:xfrm>
        </p:grpSpPr>
        <p:sp>
          <p:nvSpPr>
            <p:cNvPr id="95" name="Freeform 94">
              <a:extLst>
                <a:ext uri="{FF2B5EF4-FFF2-40B4-BE49-F238E27FC236}">
                  <a16:creationId xmlns:a16="http://schemas.microsoft.com/office/drawing/2014/main" id="{D59AA557-4F05-F111-7B98-7E3C62D72A46}"/>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4C083B-5FB6-09ED-DD36-0B3ACFF689CD}"/>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351FED5-3073-3BC9-BD7D-E96DA072256D}"/>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B5A55A-0955-1CFB-090F-8BDBCEC9F79E}"/>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84689A9-03F5-9E79-F7D7-FF0E3B8E1A3E}"/>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1DF573B-08BA-9CF8-785C-D204BB052838}"/>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8D4764-AF5C-D2E3-413B-9A18C04BC548}"/>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6B58563-A9A2-421B-3A03-0968457C14C0}"/>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A9B07A0-3D70-E75F-7A56-BF851213E367}"/>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C995294-4500-CDE8-533F-D40A5323982F}"/>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26DE8B6-9C4F-2A9F-F067-B4A0D0439652}"/>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CEA041-4B42-BE85-A3EA-4573E95F5561}"/>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CEF86-8A23-C689-3023-C39DB6677C12}"/>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4059D66-8DAC-0B1C-7E95-3F035FD9D5FD}"/>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8B2D7CB-69FB-016A-CC7A-6B1C69C09259}"/>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67B1F0E-1984-A7C0-A4CE-8E73A8192AC4}"/>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95F96E-C8DA-65F7-E016-B29FEEC38AEC}"/>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488324A-AE28-0CAA-8985-72E5EA114E4B}"/>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3EA15FE-A0B0-D7D1-BD96-AA8F1F228ADD}"/>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EC62F03-CB8A-BAC8-0A23-4D16E82AD4C6}"/>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C4A06D-8B7D-EDE4-3BDD-ED6F7D507FCC}"/>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FF5A30-6947-268D-F74E-D974D01512F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90B28D4-9BC3-EA31-B007-CB4A3A2332C6}"/>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40AA5E-1CA8-CD43-EBDF-DD43F4615491}"/>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B24F518-0D45-20BB-DCC3-4FEA49ACDC9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624" r:id="rId2"/>
    <p:sldLayoutId id="2147484655" r:id="rId3"/>
    <p:sldLayoutId id="2147484627" r:id="rId4"/>
    <p:sldLayoutId id="2147484665" r:id="rId5"/>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api/deki/files/164280/Alma_Collaborative_Network_and_Shared_Catalog_for_Network_Zone_Consortia.pptx" TargetMode="External"/><Relationship Id="rId2" Type="http://schemas.openxmlformats.org/officeDocument/2006/relationships/hyperlink" Target="https://knowledge.exlibrisgroup.com/@api/deki/files/164200/How_to_control_where_to_save_new_records_templates_and_rules_from_a_member_institution_of_a_network_zone_consortia.pptx" TargetMode="External"/><Relationship Id="rId1" Type="http://schemas.openxmlformats.org/officeDocument/2006/relationships/slideLayout" Target="../slideLayouts/slideLayout1.xml"/><Relationship Id="rId5" Type="http://schemas.openxmlformats.org/officeDocument/2006/relationships/hyperlink" Target="https://knowledge.exlibrisgroup.com/Alma/Product_Documentation/010Alma_Online_Help_(English)/100Collaborative_Networks/03_Managing_Records_in_Consortia/010Network-Managed_Records_in_a_Network_Zone#Selecting_Where_to_Create_New_Bibliographic_Records" TargetMode="External"/><Relationship Id="rId4" Type="http://schemas.openxmlformats.org/officeDocument/2006/relationships/hyperlink" Target="https://knowledge.exlibrisgroup.com/Alma/Product_Documentation/010Alma_Online_Help_(English)/100Collaborative_Networks/03_Managing_Records_in_Consortia/010Network-Managed_Records_in_a_Network_Zone#Copying_and.2For_Linking_Local_and_Network_Zone_Bibliographic_Record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70Managing_Jobs/020Manual_Jobs_on_Defined_Sets#Link_a_Set_of_Records_to_the_Network_Zon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50Administration/070Managing_Jobs/020Manual_Jobs_on_Defined_Sets" TargetMode="External"/><Relationship Id="rId2" Type="http://schemas.openxmlformats.org/officeDocument/2006/relationships/hyperlink" Target="https://knowledge.exlibrisgroup.com/Alma/Product_Documentation/010Alma_Online_Help_(English)/050Administration/070Managing_Jobs/020Manual_Jobs_on_Defined_Sets#Link_a_Set_of_Records_to_the_Network_Zone" TargetMode="External"/><Relationship Id="rId1" Type="http://schemas.openxmlformats.org/officeDocument/2006/relationships/slideLayout" Target="../slideLayouts/slideLayout1.xml"/><Relationship Id="rId5" Type="http://schemas.openxmlformats.org/officeDocument/2006/relationships/hyperlink" Target="https://knowledge.exlibrisgroup.com/Alma/Product_Documentation/010Alma_Online_Help_(English)/040Resource_Management/060Record_Import/020Managing_Import_Profiles" TargetMode="External"/><Relationship Id="rId4" Type="http://schemas.openxmlformats.org/officeDocument/2006/relationships/hyperlink" Target="https://knowledge.exlibrisgroup.com/Alma/Product_Documentation/010Alma_Online_Help_(English)/040Resource_Management/060Record_Import/020Managing_Import_Profiles#Match_Methods_.E2.80.93_Explanations_and_Exampl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557451-4271-4B3E-23ED-1E236F2D7796}"/>
              </a:ext>
            </a:extLst>
          </p:cNvPr>
          <p:cNvSpPr>
            <a:spLocks noGrp="1"/>
          </p:cNvSpPr>
          <p:nvPr>
            <p:ph type="body" sz="quarter" idx="16"/>
          </p:nvPr>
        </p:nvSpPr>
        <p:spPr/>
        <p:txBody>
          <a:bodyPr/>
          <a:lstStyle/>
          <a:p>
            <a:r>
              <a:rPr lang="en-US" dirty="0"/>
              <a:t>How to Link a Set of Records to the Network </a:t>
            </a:r>
            <a:r>
              <a:rPr lang="en-US"/>
              <a:t>Zone Institution</a:t>
            </a:r>
            <a:endParaRPr lang="en-NL" dirty="0"/>
          </a:p>
        </p:txBody>
      </p:sp>
      <p:sp>
        <p:nvSpPr>
          <p:cNvPr id="23" name="Text Placeholder 22">
            <a:extLst>
              <a:ext uri="{FF2B5EF4-FFF2-40B4-BE49-F238E27FC236}">
                <a16:creationId xmlns:a16="http://schemas.microsoft.com/office/drawing/2014/main" id="{4A320969-5F7F-9C87-B26F-D76042B0E452}"/>
              </a:ext>
            </a:extLst>
          </p:cNvPr>
          <p:cNvSpPr>
            <a:spLocks noGrp="1"/>
          </p:cNvSpPr>
          <p:nvPr>
            <p:ph type="body" sz="quarter" idx="18"/>
          </p:nvPr>
        </p:nvSpPr>
        <p:spPr/>
        <p:txBody>
          <a:bodyPr/>
          <a:lstStyle/>
          <a:p>
            <a:r>
              <a:rPr lang="en-US" dirty="0"/>
              <a:t>Yoel Kortick</a:t>
            </a:r>
          </a:p>
          <a:p>
            <a:r>
              <a:rPr lang="en-US" dirty="0"/>
              <a:t>Senior Librarian</a:t>
            </a:r>
            <a:endParaRPr lang="en-NL" dirty="0"/>
          </a:p>
        </p:txBody>
      </p:sp>
      <p:sp>
        <p:nvSpPr>
          <p:cNvPr id="3" name="Text Placeholder 2">
            <a:extLst>
              <a:ext uri="{FF2B5EF4-FFF2-40B4-BE49-F238E27FC236}">
                <a16:creationId xmlns:a16="http://schemas.microsoft.com/office/drawing/2014/main" id="{CB9463A4-51FE-33CE-9ECD-B99FC1EC1880}"/>
              </a:ext>
            </a:extLst>
          </p:cNvPr>
          <p:cNvSpPr>
            <a:spLocks noGrp="1"/>
          </p:cNvSpPr>
          <p:nvPr>
            <p:ph type="body" sz="quarter" idx="17"/>
          </p:nvPr>
        </p:nvSpPr>
        <p:spPr>
          <a:xfrm>
            <a:off x="714375" y="3090797"/>
            <a:ext cx="10534650" cy="737394"/>
          </a:xfrm>
        </p:spPr>
        <p:txBody>
          <a:bodyPr/>
          <a:lstStyle/>
          <a:p>
            <a:r>
              <a:rPr lang="en-US" dirty="0"/>
              <a:t>in batch</a:t>
            </a:r>
          </a:p>
        </p:txBody>
      </p:sp>
    </p:spTree>
    <p:extLst>
      <p:ext uri="{BB962C8B-B14F-4D97-AF65-F5344CB8AC3E}">
        <p14:creationId xmlns:p14="http://schemas.microsoft.com/office/powerpoint/2010/main" val="25940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job Link a Set of Records to the Network Zone </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13" name="Content Placeholder 10">
            <a:extLst>
              <a:ext uri="{FF2B5EF4-FFF2-40B4-BE49-F238E27FC236}">
                <a16:creationId xmlns:a16="http://schemas.microsoft.com/office/drawing/2014/main" id="{BB3D45D2-2F93-BEE2-A6C9-64179DBEA2A4}"/>
              </a:ext>
            </a:extLst>
          </p:cNvPr>
          <p:cNvSpPr>
            <a:spLocks noGrp="1"/>
          </p:cNvSpPr>
          <p:nvPr>
            <p:ph sz="quarter" idx="13"/>
          </p:nvPr>
        </p:nvSpPr>
        <p:spPr>
          <a:xfrm>
            <a:off x="370663" y="1138609"/>
            <a:ext cx="11450673" cy="5081216"/>
          </a:xfrm>
        </p:spPr>
        <p:txBody>
          <a:bodyPr/>
          <a:lstStyle/>
          <a:p>
            <a:r>
              <a:rPr lang="en-US" sz="2200" dirty="0"/>
              <a:t>We will now look at two live examples with a variety of records in a set.</a:t>
            </a:r>
          </a:p>
          <a:p>
            <a:r>
              <a:rPr lang="en-US" sz="2200" dirty="0"/>
              <a:t>Looking at live examples will be a useful way to see how the job works.</a:t>
            </a:r>
          </a:p>
          <a:p>
            <a:r>
              <a:rPr lang="en-US" sz="2200" dirty="0"/>
              <a:t>In the first example we </a:t>
            </a:r>
            <a:r>
              <a:rPr lang="en-US" sz="2200" b="1" dirty="0"/>
              <a:t>will</a:t>
            </a:r>
            <a:r>
              <a:rPr lang="en-US" sz="2200" dirty="0"/>
              <a:t> check “Contribute IZ Records” when running the job.</a:t>
            </a:r>
          </a:p>
          <a:p>
            <a:r>
              <a:rPr lang="en-US" sz="2200" dirty="0"/>
              <a:t>In the second example we will </a:t>
            </a:r>
            <a:r>
              <a:rPr lang="en-US" sz="2200" b="1" dirty="0"/>
              <a:t>not</a:t>
            </a:r>
            <a:r>
              <a:rPr lang="en-US" sz="2200" dirty="0"/>
              <a:t> check “Contribute IZ Records” when running the job.</a:t>
            </a:r>
          </a:p>
          <a:p>
            <a:endParaRPr lang="en-US" sz="2200" dirty="0"/>
          </a:p>
          <a:p>
            <a:endParaRPr lang="en-US" sz="2200" dirty="0"/>
          </a:p>
        </p:txBody>
      </p:sp>
    </p:spTree>
    <p:extLst>
      <p:ext uri="{BB962C8B-B14F-4D97-AF65-F5344CB8AC3E}">
        <p14:creationId xmlns:p14="http://schemas.microsoft.com/office/powerpoint/2010/main" val="60628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2000" cy="1567891"/>
          </a:xfrm>
        </p:spPr>
        <p:txBody>
          <a:bodyPr/>
          <a:lstStyle/>
          <a:p>
            <a:r>
              <a:rPr lang="en-US" sz="3200" dirty="0"/>
              <a:t>A live demo using "Contribute IZ records"</a:t>
            </a:r>
            <a:endParaRPr lang="en-NL" sz="3200"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11</a:t>
            </a:fld>
            <a:endParaRPr lang="en-GB">
              <a:solidFill>
                <a:schemeClr val="bg1"/>
              </a:solidFill>
            </a:endParaRPr>
          </a:p>
        </p:txBody>
      </p:sp>
    </p:spTree>
    <p:extLst>
      <p:ext uri="{BB962C8B-B14F-4D97-AF65-F5344CB8AC3E}">
        <p14:creationId xmlns:p14="http://schemas.microsoft.com/office/powerpoint/2010/main" val="285642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12</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9"/>
            <a:ext cx="11450673" cy="5081216"/>
          </a:xfrm>
        </p:spPr>
        <p:txBody>
          <a:bodyPr/>
          <a:lstStyle/>
          <a:p>
            <a:r>
              <a:rPr lang="en-US" sz="2000" dirty="0"/>
              <a:t>In member institution “Open University” we have a set called “Records to link to NZ 202408021337”</a:t>
            </a:r>
          </a:p>
          <a:p>
            <a:r>
              <a:rPr lang="en-US" sz="2000" dirty="0"/>
              <a:t>It has three records, all of which are currently not linked to the Network Zone:</a:t>
            </a:r>
          </a:p>
          <a:p>
            <a:pPr lvl="1"/>
            <a:r>
              <a:rPr lang="en-US" sz="2000" dirty="0"/>
              <a:t>MMSID 9918010000193. Title “Teen Vogue”.  ISSN 1540-2215. In member institution “Open University” it has physical inventory.  This record is </a:t>
            </a:r>
            <a:r>
              <a:rPr lang="en-US" sz="2000" b="1" dirty="0"/>
              <a:t>in the Network Zone</a:t>
            </a:r>
            <a:r>
              <a:rPr lang="en-US" sz="2000" dirty="0"/>
              <a:t> with the same ISSN and in the Network Zone it is linked to Community Zone and has no “Held By” or “Available For”</a:t>
            </a:r>
          </a:p>
          <a:p>
            <a:pPr lvl="1"/>
            <a:r>
              <a:rPr lang="en-US" sz="2000" dirty="0"/>
              <a:t>MMSID 9925509900193. Title “Women”. ISBN 0847807843. In member institution “Open University” it has physical inventory.  This record is in the Network Zone and </a:t>
            </a:r>
            <a:r>
              <a:rPr lang="en-US" sz="2000" b="1" dirty="0"/>
              <a:t>in the Network Zone</a:t>
            </a:r>
            <a:r>
              <a:rPr lang="en-US" sz="2000" dirty="0"/>
              <a:t> with the same ISBN it is “Held By” University of Knowledge”.</a:t>
            </a:r>
          </a:p>
          <a:p>
            <a:pPr lvl="1"/>
            <a:r>
              <a:rPr lang="en-US" sz="2000" dirty="0"/>
              <a:t>MMSID 9925509800193. Title ”Addressing risks in promoting financial stability”. ISBN 9789839478044. In member institution “Open University” it has physical inventory.  This record is </a:t>
            </a:r>
            <a:r>
              <a:rPr lang="en-US" sz="2000" b="1" dirty="0"/>
              <a:t>not in the Network Zone</a:t>
            </a:r>
            <a:r>
              <a:rPr lang="en-US" sz="2000" dirty="0"/>
              <a:t>.</a:t>
            </a:r>
          </a:p>
        </p:txBody>
      </p:sp>
    </p:spTree>
    <p:extLst>
      <p:ext uri="{BB962C8B-B14F-4D97-AF65-F5344CB8AC3E}">
        <p14:creationId xmlns:p14="http://schemas.microsoft.com/office/powerpoint/2010/main" val="343475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13</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9"/>
            <a:ext cx="11450673" cy="480641"/>
          </a:xfrm>
        </p:spPr>
        <p:txBody>
          <a:bodyPr/>
          <a:lstStyle/>
          <a:p>
            <a:r>
              <a:rPr lang="en-US" sz="2000" dirty="0"/>
              <a:t>Here is the set</a:t>
            </a:r>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3" name="Picture 2">
            <a:extLst>
              <a:ext uri="{FF2B5EF4-FFF2-40B4-BE49-F238E27FC236}">
                <a16:creationId xmlns:a16="http://schemas.microsoft.com/office/drawing/2014/main" id="{B8B16D9F-EF52-EC03-067D-433CE5B59496}"/>
              </a:ext>
            </a:extLst>
          </p:cNvPr>
          <p:cNvPicPr>
            <a:picLocks noChangeAspect="1"/>
          </p:cNvPicPr>
          <p:nvPr/>
        </p:nvPicPr>
        <p:blipFill>
          <a:blip r:embed="rId2"/>
          <a:stretch>
            <a:fillRect/>
          </a:stretch>
        </p:blipFill>
        <p:spPr>
          <a:xfrm>
            <a:off x="452542" y="1619250"/>
            <a:ext cx="11334750" cy="4655467"/>
          </a:xfrm>
          <a:prstGeom prst="rect">
            <a:avLst/>
          </a:prstGeom>
          <a:ln>
            <a:solidFill>
              <a:schemeClr val="tx1"/>
            </a:solidFill>
          </a:ln>
        </p:spPr>
      </p:pic>
      <p:sp>
        <p:nvSpPr>
          <p:cNvPr id="4" name="Rectangle 3">
            <a:extLst>
              <a:ext uri="{FF2B5EF4-FFF2-40B4-BE49-F238E27FC236}">
                <a16:creationId xmlns:a16="http://schemas.microsoft.com/office/drawing/2014/main" id="{15E42501-3E13-429A-A172-B8797DCB40C5}"/>
              </a:ext>
            </a:extLst>
          </p:cNvPr>
          <p:cNvSpPr/>
          <p:nvPr/>
        </p:nvSpPr>
        <p:spPr>
          <a:xfrm>
            <a:off x="847725" y="1627493"/>
            <a:ext cx="3209925" cy="24893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858E5C2F-4851-FC9D-5595-D0B8DE4F2B8D}"/>
              </a:ext>
            </a:extLst>
          </p:cNvPr>
          <p:cNvSpPr txBox="1"/>
          <p:nvPr/>
        </p:nvSpPr>
        <p:spPr>
          <a:xfrm>
            <a:off x="9148657" y="2481170"/>
            <a:ext cx="2672679" cy="1143000"/>
          </a:xfrm>
          <a:prstGeom prst="rect">
            <a:avLst/>
          </a:prstGeom>
          <a:solidFill>
            <a:srgbClr val="FFFF00"/>
          </a:solidFill>
          <a:ln>
            <a:solidFill>
              <a:schemeClr val="tx1"/>
            </a:solidFill>
          </a:ln>
        </p:spPr>
        <p:txBody>
          <a:bodyPr wrap="square" rtlCol="0">
            <a:noAutofit/>
          </a:bodyPr>
          <a:lstStyle/>
          <a:p>
            <a:pPr algn="l"/>
            <a:r>
              <a:rPr lang="en-US" dirty="0"/>
              <a:t>Note that </a:t>
            </a:r>
            <a:r>
              <a:rPr lang="en-US" b="1" u="sng" dirty="0"/>
              <a:t>none</a:t>
            </a:r>
            <a:r>
              <a:rPr lang="en-US" dirty="0"/>
              <a:t> of these records have an icon showing a link to the Network Zone</a:t>
            </a:r>
          </a:p>
        </p:txBody>
      </p:sp>
      <p:cxnSp>
        <p:nvCxnSpPr>
          <p:cNvPr id="12" name="Straight Arrow Connector 11">
            <a:extLst>
              <a:ext uri="{FF2B5EF4-FFF2-40B4-BE49-F238E27FC236}">
                <a16:creationId xmlns:a16="http://schemas.microsoft.com/office/drawing/2014/main" id="{1845D157-A4DA-5799-546F-258C8B6AC5EB}"/>
              </a:ext>
            </a:extLst>
          </p:cNvPr>
          <p:cNvCxnSpPr/>
          <p:nvPr/>
        </p:nvCxnSpPr>
        <p:spPr>
          <a:xfrm flipV="1">
            <a:off x="506467" y="2590800"/>
            <a:ext cx="322208" cy="295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582DCC2-563F-8EEC-6F74-679CD01BEED3}"/>
              </a:ext>
            </a:extLst>
          </p:cNvPr>
          <p:cNvCxnSpPr/>
          <p:nvPr/>
        </p:nvCxnSpPr>
        <p:spPr>
          <a:xfrm flipV="1">
            <a:off x="496942" y="3943350"/>
            <a:ext cx="322208" cy="295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93B1B4C-DF42-FCA7-6DD7-651F3326A6A5}"/>
              </a:ext>
            </a:extLst>
          </p:cNvPr>
          <p:cNvCxnSpPr/>
          <p:nvPr/>
        </p:nvCxnSpPr>
        <p:spPr>
          <a:xfrm flipV="1">
            <a:off x="506467" y="5267325"/>
            <a:ext cx="322208" cy="295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344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85D226-0819-0C10-C554-8911A779E9A9}"/>
              </a:ext>
            </a:extLst>
          </p:cNvPr>
          <p:cNvPicPr>
            <a:picLocks noChangeAspect="1"/>
          </p:cNvPicPr>
          <p:nvPr/>
        </p:nvPicPr>
        <p:blipFill>
          <a:blip r:embed="rId2"/>
          <a:stretch>
            <a:fillRect/>
          </a:stretch>
        </p:blipFill>
        <p:spPr>
          <a:xfrm>
            <a:off x="0" y="2056283"/>
            <a:ext cx="12192000" cy="2745434"/>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Here we run the job “Link a set of records to the Network Zone”.</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3000" dirty="0"/>
              <a:t>A live demo using "Contribute IZ records"</a:t>
            </a:r>
            <a:endParaRPr lang="en-NL" sz="3000" dirty="0"/>
          </a:p>
        </p:txBody>
      </p:sp>
      <p:sp>
        <p:nvSpPr>
          <p:cNvPr id="15" name="TextBox 14">
            <a:extLst>
              <a:ext uri="{FF2B5EF4-FFF2-40B4-BE49-F238E27FC236}">
                <a16:creationId xmlns:a16="http://schemas.microsoft.com/office/drawing/2014/main" id="{BE81F08D-3017-9F3D-DC6C-8D52790D00C7}"/>
              </a:ext>
            </a:extLst>
          </p:cNvPr>
          <p:cNvSpPr txBox="1"/>
          <p:nvPr/>
        </p:nvSpPr>
        <p:spPr>
          <a:xfrm>
            <a:off x="7029451" y="2632577"/>
            <a:ext cx="2447924" cy="289161"/>
          </a:xfrm>
          <a:prstGeom prst="rect">
            <a:avLst/>
          </a:prstGeom>
          <a:solidFill>
            <a:srgbClr val="FFFF00"/>
          </a:solidFill>
          <a:ln>
            <a:solidFill>
              <a:schemeClr val="tx1"/>
            </a:solidFill>
          </a:ln>
        </p:spPr>
        <p:txBody>
          <a:bodyPr wrap="square" rtlCol="0">
            <a:noAutofit/>
          </a:bodyPr>
          <a:lstStyle/>
          <a:p>
            <a:pPr algn="l"/>
            <a:r>
              <a:rPr lang="en-US" sz="1400" dirty="0"/>
              <a:t>Matching by ISSN and ISBN</a:t>
            </a:r>
          </a:p>
        </p:txBody>
      </p:sp>
      <p:cxnSp>
        <p:nvCxnSpPr>
          <p:cNvPr id="16" name="Straight Arrow Connector 15">
            <a:extLst>
              <a:ext uri="{FF2B5EF4-FFF2-40B4-BE49-F238E27FC236}">
                <a16:creationId xmlns:a16="http://schemas.microsoft.com/office/drawing/2014/main" id="{3153712B-F078-1366-BB94-BA21DB6A9618}"/>
              </a:ext>
            </a:extLst>
          </p:cNvPr>
          <p:cNvCxnSpPr>
            <a:cxnSpLocks/>
          </p:cNvCxnSpPr>
          <p:nvPr/>
        </p:nvCxnSpPr>
        <p:spPr>
          <a:xfrm flipH="1">
            <a:off x="5334000" y="2836847"/>
            <a:ext cx="1695450" cy="505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D9BDA7D-30DE-FBC0-BEA7-16FC5EF6A088}"/>
              </a:ext>
            </a:extLst>
          </p:cNvPr>
          <p:cNvSpPr txBox="1"/>
          <p:nvPr/>
        </p:nvSpPr>
        <p:spPr>
          <a:xfrm>
            <a:off x="8024814" y="3812108"/>
            <a:ext cx="1928811" cy="517845"/>
          </a:xfrm>
          <a:prstGeom prst="rect">
            <a:avLst/>
          </a:prstGeom>
          <a:solidFill>
            <a:srgbClr val="FFFF00"/>
          </a:solidFill>
          <a:ln>
            <a:solidFill>
              <a:schemeClr val="tx1"/>
            </a:solidFill>
          </a:ln>
        </p:spPr>
        <p:txBody>
          <a:bodyPr wrap="square" rtlCol="0">
            <a:noAutofit/>
          </a:bodyPr>
          <a:lstStyle/>
          <a:p>
            <a:pPr algn="l"/>
            <a:r>
              <a:rPr lang="en-US" sz="1400" dirty="0"/>
              <a:t>“Contribute IZ Records” </a:t>
            </a:r>
            <a:r>
              <a:rPr lang="en-US" sz="1400" b="1" dirty="0"/>
              <a:t>is</a:t>
            </a:r>
            <a:r>
              <a:rPr lang="en-US" sz="1400" dirty="0"/>
              <a:t> checked</a:t>
            </a:r>
          </a:p>
        </p:txBody>
      </p:sp>
      <p:cxnSp>
        <p:nvCxnSpPr>
          <p:cNvPr id="30" name="Straight Arrow Connector 29">
            <a:extLst>
              <a:ext uri="{FF2B5EF4-FFF2-40B4-BE49-F238E27FC236}">
                <a16:creationId xmlns:a16="http://schemas.microsoft.com/office/drawing/2014/main" id="{211E52DF-9441-F120-B63B-7BDC7F148DC7}"/>
              </a:ext>
            </a:extLst>
          </p:cNvPr>
          <p:cNvCxnSpPr>
            <a:cxnSpLocks/>
            <a:stCxn id="29" idx="1"/>
          </p:cNvCxnSpPr>
          <p:nvPr/>
        </p:nvCxnSpPr>
        <p:spPr>
          <a:xfrm flipH="1">
            <a:off x="7662863" y="4071031"/>
            <a:ext cx="361951" cy="2891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85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15</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9"/>
            <a:ext cx="11450673" cy="528266"/>
          </a:xfrm>
        </p:spPr>
        <p:txBody>
          <a:bodyPr/>
          <a:lstStyle/>
          <a:p>
            <a:r>
              <a:rPr lang="en-US" sz="2000" dirty="0"/>
              <a:t>The job completes and we view the report.</a:t>
            </a:r>
          </a:p>
          <a:p>
            <a:endParaRPr lang="en-US" sz="2000" dirty="0"/>
          </a:p>
        </p:txBody>
      </p:sp>
      <p:pic>
        <p:nvPicPr>
          <p:cNvPr id="3" name="Picture 2">
            <a:extLst>
              <a:ext uri="{FF2B5EF4-FFF2-40B4-BE49-F238E27FC236}">
                <a16:creationId xmlns:a16="http://schemas.microsoft.com/office/drawing/2014/main" id="{B66006EE-0BE8-69ED-3A38-5FC15E19DF3C}"/>
              </a:ext>
            </a:extLst>
          </p:cNvPr>
          <p:cNvPicPr>
            <a:picLocks noChangeAspect="1"/>
          </p:cNvPicPr>
          <p:nvPr/>
        </p:nvPicPr>
        <p:blipFill>
          <a:blip r:embed="rId2"/>
          <a:stretch>
            <a:fillRect/>
          </a:stretch>
        </p:blipFill>
        <p:spPr>
          <a:xfrm>
            <a:off x="0" y="1620656"/>
            <a:ext cx="12192000" cy="3616687"/>
          </a:xfrm>
          <a:prstGeom prst="rect">
            <a:avLst/>
          </a:prstGeom>
          <a:ln>
            <a:solidFill>
              <a:schemeClr val="tx1"/>
            </a:solidFill>
          </a:ln>
        </p:spPr>
      </p:pic>
      <p:sp>
        <p:nvSpPr>
          <p:cNvPr id="2" name="Rectangle 1">
            <a:extLst>
              <a:ext uri="{FF2B5EF4-FFF2-40B4-BE49-F238E27FC236}">
                <a16:creationId xmlns:a16="http://schemas.microsoft.com/office/drawing/2014/main" id="{4E67EF32-E7CF-6102-0C1A-4556D040417A}"/>
              </a:ext>
            </a:extLst>
          </p:cNvPr>
          <p:cNvSpPr/>
          <p:nvPr/>
        </p:nvSpPr>
        <p:spPr>
          <a:xfrm>
            <a:off x="10610850" y="4248150"/>
            <a:ext cx="609600" cy="2762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130176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236107-FF3A-E1FC-FF9B-71425B0901CF}"/>
              </a:ext>
            </a:extLst>
          </p:cNvPr>
          <p:cNvPicPr>
            <a:picLocks noChangeAspect="1"/>
          </p:cNvPicPr>
          <p:nvPr/>
        </p:nvPicPr>
        <p:blipFill>
          <a:blip r:embed="rId2"/>
          <a:stretch>
            <a:fillRect/>
          </a:stretch>
        </p:blipFill>
        <p:spPr>
          <a:xfrm>
            <a:off x="0" y="2129986"/>
            <a:ext cx="12192000" cy="2598028"/>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16</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8"/>
            <a:ext cx="11450673" cy="823541"/>
          </a:xfrm>
        </p:spPr>
        <p:txBody>
          <a:bodyPr/>
          <a:lstStyle/>
          <a:p>
            <a:r>
              <a:rPr lang="en-US" sz="2000" dirty="0"/>
              <a:t>Three records were linked to the Community Zone.</a:t>
            </a:r>
          </a:p>
          <a:p>
            <a:r>
              <a:rPr lang="en-US" sz="2000" dirty="0"/>
              <a:t>Two records were contributed to the Network Zone</a:t>
            </a:r>
          </a:p>
          <a:p>
            <a:endParaRPr lang="en-US" sz="2000" dirty="0"/>
          </a:p>
        </p:txBody>
      </p:sp>
      <p:sp>
        <p:nvSpPr>
          <p:cNvPr id="6" name="Rectangle 5">
            <a:extLst>
              <a:ext uri="{FF2B5EF4-FFF2-40B4-BE49-F238E27FC236}">
                <a16:creationId xmlns:a16="http://schemas.microsoft.com/office/drawing/2014/main" id="{51364FCC-659F-A8D4-43C6-35ED56A8CA49}"/>
              </a:ext>
            </a:extLst>
          </p:cNvPr>
          <p:cNvSpPr/>
          <p:nvPr/>
        </p:nvSpPr>
        <p:spPr>
          <a:xfrm>
            <a:off x="365688" y="2924175"/>
            <a:ext cx="1653612" cy="4476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D23D5A83-517E-6700-BB4D-BFB866C8ED57}"/>
              </a:ext>
            </a:extLst>
          </p:cNvPr>
          <p:cNvSpPr/>
          <p:nvPr/>
        </p:nvSpPr>
        <p:spPr>
          <a:xfrm>
            <a:off x="375213" y="3971925"/>
            <a:ext cx="1653612" cy="4476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6852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17</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8"/>
            <a:ext cx="11450673" cy="823541"/>
          </a:xfrm>
        </p:spPr>
        <p:txBody>
          <a:bodyPr/>
          <a:lstStyle/>
          <a:p>
            <a:r>
              <a:rPr lang="en-US" sz="2000" dirty="0"/>
              <a:t>Here is the set now.</a:t>
            </a:r>
          </a:p>
          <a:p>
            <a:endParaRPr lang="en-US" sz="2000" dirty="0"/>
          </a:p>
        </p:txBody>
      </p:sp>
      <p:pic>
        <p:nvPicPr>
          <p:cNvPr id="3" name="Picture 2">
            <a:extLst>
              <a:ext uri="{FF2B5EF4-FFF2-40B4-BE49-F238E27FC236}">
                <a16:creationId xmlns:a16="http://schemas.microsoft.com/office/drawing/2014/main" id="{4EC04DF7-BD3C-643F-C03E-E6E64B91A295}"/>
              </a:ext>
            </a:extLst>
          </p:cNvPr>
          <p:cNvPicPr>
            <a:picLocks noChangeAspect="1"/>
          </p:cNvPicPr>
          <p:nvPr/>
        </p:nvPicPr>
        <p:blipFill>
          <a:blip r:embed="rId2"/>
          <a:stretch>
            <a:fillRect/>
          </a:stretch>
        </p:blipFill>
        <p:spPr>
          <a:xfrm>
            <a:off x="935092" y="1641608"/>
            <a:ext cx="10744200" cy="4615881"/>
          </a:xfrm>
          <a:prstGeom prst="rect">
            <a:avLst/>
          </a:prstGeom>
          <a:ln>
            <a:solidFill>
              <a:schemeClr val="tx1"/>
            </a:solidFill>
          </a:ln>
        </p:spPr>
      </p:pic>
      <p:sp>
        <p:nvSpPr>
          <p:cNvPr id="10" name="TextBox 9">
            <a:extLst>
              <a:ext uri="{FF2B5EF4-FFF2-40B4-BE49-F238E27FC236}">
                <a16:creationId xmlns:a16="http://schemas.microsoft.com/office/drawing/2014/main" id="{E33EDF71-D345-F518-F8EA-E751574562DD}"/>
              </a:ext>
            </a:extLst>
          </p:cNvPr>
          <p:cNvSpPr txBox="1"/>
          <p:nvPr/>
        </p:nvSpPr>
        <p:spPr>
          <a:xfrm>
            <a:off x="6515099" y="2285999"/>
            <a:ext cx="4152901" cy="2609853"/>
          </a:xfrm>
          <a:prstGeom prst="rect">
            <a:avLst/>
          </a:prstGeom>
          <a:solidFill>
            <a:srgbClr val="FFFF00"/>
          </a:solidFill>
          <a:ln>
            <a:solidFill>
              <a:schemeClr val="tx1"/>
            </a:solidFill>
          </a:ln>
        </p:spPr>
        <p:txBody>
          <a:bodyPr wrap="square" rtlCol="0">
            <a:noAutofit/>
          </a:bodyPr>
          <a:lstStyle/>
          <a:p>
            <a:pPr algn="l"/>
            <a:r>
              <a:rPr lang="en-US" dirty="0"/>
              <a:t>Note that </a:t>
            </a:r>
            <a:r>
              <a:rPr lang="en-US" b="1" u="sng" dirty="0"/>
              <a:t>all</a:t>
            </a:r>
            <a:r>
              <a:rPr lang="en-US" dirty="0"/>
              <a:t> of these records have an icon showing a link to the Network Zone.</a:t>
            </a:r>
          </a:p>
          <a:p>
            <a:pPr algn="l"/>
            <a:r>
              <a:rPr lang="en-US" dirty="0"/>
              <a:t>This is because of the job “Link a set of records to the Network Zone)”</a:t>
            </a:r>
          </a:p>
          <a:p>
            <a:pPr algn="l"/>
            <a:r>
              <a:rPr lang="en-US" dirty="0"/>
              <a:t>The record which was not in the network zone (</a:t>
            </a:r>
            <a:r>
              <a:rPr lang="en-US" sz="1800" dirty="0"/>
              <a:t>MMSID 9925509800193) was contributed to the Network Zone</a:t>
            </a:r>
            <a:endParaRPr lang="en-US" dirty="0"/>
          </a:p>
          <a:p>
            <a:pPr algn="l"/>
            <a:endParaRPr lang="en-US" dirty="0"/>
          </a:p>
        </p:txBody>
      </p:sp>
      <p:cxnSp>
        <p:nvCxnSpPr>
          <p:cNvPr id="12" name="Straight Arrow Connector 11">
            <a:extLst>
              <a:ext uri="{FF2B5EF4-FFF2-40B4-BE49-F238E27FC236}">
                <a16:creationId xmlns:a16="http://schemas.microsoft.com/office/drawing/2014/main" id="{83AA2D21-09E7-2D45-B877-1A649033B6D1}"/>
              </a:ext>
            </a:extLst>
          </p:cNvPr>
          <p:cNvCxnSpPr/>
          <p:nvPr/>
        </p:nvCxnSpPr>
        <p:spPr>
          <a:xfrm flipV="1">
            <a:off x="935092" y="2590800"/>
            <a:ext cx="322208" cy="295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1B721B-CDD9-1C68-8E0C-5F70DDDA8461}"/>
              </a:ext>
            </a:extLst>
          </p:cNvPr>
          <p:cNvCxnSpPr/>
          <p:nvPr/>
        </p:nvCxnSpPr>
        <p:spPr>
          <a:xfrm flipV="1">
            <a:off x="925567" y="3943350"/>
            <a:ext cx="322208" cy="295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A2D3E21-0920-7581-588E-A61A908EB5FE}"/>
              </a:ext>
            </a:extLst>
          </p:cNvPr>
          <p:cNvCxnSpPr/>
          <p:nvPr/>
        </p:nvCxnSpPr>
        <p:spPr>
          <a:xfrm flipV="1">
            <a:off x="935092" y="5267325"/>
            <a:ext cx="322208" cy="295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099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7"/>
            <a:ext cx="11450673" cy="4547817"/>
          </a:xfrm>
        </p:spPr>
        <p:txBody>
          <a:bodyPr/>
          <a:lstStyle/>
          <a:p>
            <a:r>
              <a:rPr lang="en-US" sz="2000" dirty="0"/>
              <a:t>On the next slide we will see why the job report stated the following:</a:t>
            </a:r>
          </a:p>
          <a:p>
            <a:pPr lvl="1"/>
            <a:r>
              <a:rPr lang="en-US" sz="2000" dirty="0"/>
              <a:t>Three records were linked to the Community Zone.</a:t>
            </a:r>
          </a:p>
          <a:p>
            <a:pPr lvl="1"/>
            <a:r>
              <a:rPr lang="en-US" sz="2000" dirty="0"/>
              <a:t>Two records were contributed to the Network Zone</a:t>
            </a:r>
          </a:p>
          <a:p>
            <a:endParaRPr lang="en-US" sz="2000" dirty="0"/>
          </a:p>
          <a:p>
            <a:endParaRPr lang="en-US" sz="2000" dirty="0"/>
          </a:p>
        </p:txBody>
      </p:sp>
    </p:spTree>
    <p:extLst>
      <p:ext uri="{BB962C8B-B14F-4D97-AF65-F5344CB8AC3E}">
        <p14:creationId xmlns:p14="http://schemas.microsoft.com/office/powerpoint/2010/main" val="3657071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19</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7"/>
            <a:ext cx="11450673" cy="4547817"/>
          </a:xfrm>
        </p:spPr>
        <p:txBody>
          <a:bodyPr/>
          <a:lstStyle/>
          <a:p>
            <a:r>
              <a:rPr lang="en-US" sz="2000" dirty="0"/>
              <a:t>ISSN 1540-2215 (Title “Teen Vogue”) was formerly in the Network Zone and linked to Community Zone with no “Held By” or “Available For”. Now it is in the Network Zone with a new bibliographic record (not the existing one which was linked to the Community Zone) and is “Held By” Open University.  </a:t>
            </a:r>
            <a:r>
              <a:rPr lang="en-US" sz="2000" dirty="0">
                <a:highlight>
                  <a:srgbClr val="FFFF00"/>
                </a:highlight>
              </a:rPr>
              <a:t>This was contributed to the Network Zone because we checked “Contribute IZ records”.</a:t>
            </a:r>
          </a:p>
          <a:p>
            <a:endParaRPr lang="en-US" sz="2000" dirty="0"/>
          </a:p>
          <a:p>
            <a:r>
              <a:rPr lang="en-US" sz="2000" dirty="0"/>
              <a:t>ISBN 0847807843 (Title “Women”) was formerly in the Network Zone and “Held By” University of Knowledge.  </a:t>
            </a:r>
            <a:r>
              <a:rPr lang="en-US" sz="2000" dirty="0">
                <a:highlight>
                  <a:srgbClr val="FFFF00"/>
                </a:highlight>
              </a:rPr>
              <a:t>Now it is also “Held By” Open University.</a:t>
            </a:r>
          </a:p>
          <a:p>
            <a:endParaRPr lang="en-US" sz="2000" dirty="0"/>
          </a:p>
          <a:p>
            <a:r>
              <a:rPr lang="en-US" sz="2000" dirty="0"/>
              <a:t>ISBN 9789839478044 (Title ” Addressing risks in promoting financial stability”) was formerly not in the Network Zone.  Now it is in the Network Zone and is “Held By” Open University.  </a:t>
            </a:r>
            <a:r>
              <a:rPr lang="en-US" sz="2000" dirty="0">
                <a:highlight>
                  <a:srgbClr val="FFFF00"/>
                </a:highlight>
              </a:rPr>
              <a:t>This was contributed to the Network Zone because we checked “Contribute IZ records”.</a:t>
            </a:r>
            <a:r>
              <a:rPr lang="en-US" sz="2000" dirty="0"/>
              <a:t>.</a:t>
            </a:r>
          </a:p>
          <a:p>
            <a:endParaRPr lang="en-US" sz="2000" dirty="0"/>
          </a:p>
          <a:p>
            <a:endParaRPr lang="en-US" sz="2000" dirty="0"/>
          </a:p>
        </p:txBody>
      </p:sp>
    </p:spTree>
    <p:extLst>
      <p:ext uri="{BB962C8B-B14F-4D97-AF65-F5344CB8AC3E}">
        <p14:creationId xmlns:p14="http://schemas.microsoft.com/office/powerpoint/2010/main" val="191427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CC2CE-B288-9838-38B0-51E8464C658A}"/>
              </a:ext>
            </a:extLst>
          </p:cNvPr>
          <p:cNvSpPr>
            <a:spLocks noGrp="1"/>
          </p:cNvSpPr>
          <p:nvPr>
            <p:ph type="body" sz="quarter" idx="15"/>
          </p:nvPr>
        </p:nvSpPr>
        <p:spPr/>
        <p:txBody>
          <a:bodyPr/>
          <a:lstStyle/>
          <a:p>
            <a:r>
              <a:rPr lang="en-US" dirty="0"/>
              <a:t>Agenda</a:t>
            </a:r>
            <a:endParaRPr lang="en-NL" dirty="0"/>
          </a:p>
        </p:txBody>
      </p:sp>
      <p:sp>
        <p:nvSpPr>
          <p:cNvPr id="6" name="Text Placeholder 5">
            <a:extLst>
              <a:ext uri="{FF2B5EF4-FFF2-40B4-BE49-F238E27FC236}">
                <a16:creationId xmlns:a16="http://schemas.microsoft.com/office/drawing/2014/main" id="{65F3B852-286D-55BD-2B1D-F4756EAB082C}"/>
              </a:ext>
            </a:extLst>
          </p:cNvPr>
          <p:cNvSpPr>
            <a:spLocks noGrp="1"/>
          </p:cNvSpPr>
          <p:nvPr>
            <p:ph type="body" sz="quarter" idx="10"/>
          </p:nvPr>
        </p:nvSpPr>
        <p:spPr>
          <a:xfrm>
            <a:off x="4467225" y="834892"/>
            <a:ext cx="7465208" cy="5676900"/>
          </a:xfrm>
        </p:spPr>
        <p:txBody>
          <a:bodyPr/>
          <a:lstStyle/>
          <a:p>
            <a:r>
              <a:rPr lang="en-US" dirty="0"/>
              <a:t>Introduction</a:t>
            </a:r>
          </a:p>
          <a:p>
            <a:r>
              <a:rPr lang="en-US" dirty="0"/>
              <a:t>The job Link a Set of Records to the Network Zone </a:t>
            </a:r>
            <a:endParaRPr lang="en-NL" dirty="0"/>
          </a:p>
          <a:p>
            <a:r>
              <a:rPr lang="en-US" dirty="0"/>
              <a:t>A live demo using "Contribute IZ records"</a:t>
            </a:r>
            <a:endParaRPr lang="en-NL" dirty="0"/>
          </a:p>
          <a:p>
            <a:r>
              <a:rPr lang="en-US" dirty="0"/>
              <a:t>A live demo not using "Contribute IZ records"</a:t>
            </a:r>
            <a:endParaRPr lang="en-NL" dirty="0"/>
          </a:p>
          <a:p>
            <a:pPr marL="0" indent="0">
              <a:buNone/>
            </a:pPr>
            <a:endParaRPr lang="en-NL" dirty="0"/>
          </a:p>
        </p:txBody>
      </p:sp>
      <p:sp>
        <p:nvSpPr>
          <p:cNvPr id="8" name="Slide Number Placeholder 5">
            <a:extLst>
              <a:ext uri="{FF2B5EF4-FFF2-40B4-BE49-F238E27FC236}">
                <a16:creationId xmlns:a16="http://schemas.microsoft.com/office/drawing/2014/main" id="{D15A3458-E52F-3547-8FB1-8C115B7F4C3C}"/>
              </a:ext>
            </a:extLst>
          </p:cNvPr>
          <p:cNvSpPr txBox="1">
            <a:spLocks/>
          </p:cNvSpPr>
          <p:nvPr/>
        </p:nvSpPr>
        <p:spPr>
          <a:xfrm>
            <a:off x="11671500" y="6465692"/>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2</a:t>
            </a:fld>
            <a:endParaRPr lang="en-GB"/>
          </a:p>
        </p:txBody>
      </p:sp>
    </p:spTree>
    <p:extLst>
      <p:ext uri="{BB962C8B-B14F-4D97-AF65-F5344CB8AC3E}">
        <p14:creationId xmlns:p14="http://schemas.microsoft.com/office/powerpoint/2010/main" val="240158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2000" cy="1567891"/>
          </a:xfrm>
        </p:spPr>
        <p:txBody>
          <a:bodyPr/>
          <a:lstStyle/>
          <a:p>
            <a:r>
              <a:rPr lang="en-US" sz="3200" dirty="0"/>
              <a:t>A live demo not using "Contribute IZ records"</a:t>
            </a:r>
            <a:endParaRPr lang="en-NL" sz="3200"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20</a:t>
            </a:fld>
            <a:endParaRPr lang="en-GB">
              <a:solidFill>
                <a:schemeClr val="bg1"/>
              </a:solidFill>
            </a:endParaRPr>
          </a:p>
        </p:txBody>
      </p:sp>
    </p:spTree>
    <p:extLst>
      <p:ext uri="{BB962C8B-B14F-4D97-AF65-F5344CB8AC3E}">
        <p14:creationId xmlns:p14="http://schemas.microsoft.com/office/powerpoint/2010/main" val="3747700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21</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not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9"/>
            <a:ext cx="11450673" cy="5081216"/>
          </a:xfrm>
        </p:spPr>
        <p:txBody>
          <a:bodyPr/>
          <a:lstStyle/>
          <a:p>
            <a:r>
              <a:rPr lang="en-US" sz="2000" dirty="0"/>
              <a:t>In member institution “Open University” we have a set called “Records to link to NZ 202408021503”</a:t>
            </a:r>
          </a:p>
          <a:p>
            <a:r>
              <a:rPr lang="en-US" sz="2000" dirty="0"/>
              <a:t>It has three records, all of which are currently not linked to the Network Zone:</a:t>
            </a:r>
          </a:p>
          <a:p>
            <a:pPr lvl="1"/>
            <a:r>
              <a:rPr lang="en-US" sz="2000" dirty="0"/>
              <a:t>MMSID 9925509700193. Title “Taipei People Pai Hsien-Yung”.  ISBN 988-237-706-8. In member institution “Open University” it has physical inventory.  This record is </a:t>
            </a:r>
            <a:r>
              <a:rPr lang="en-US" sz="2000" b="1" dirty="0"/>
              <a:t>in the Network Zone</a:t>
            </a:r>
            <a:r>
              <a:rPr lang="en-US" sz="2000" dirty="0"/>
              <a:t> with the same ISBN and in the Network Zone it is linked to Community Zone and has no “Held By” or “Available For”</a:t>
            </a:r>
          </a:p>
          <a:p>
            <a:pPr lvl="1"/>
            <a:r>
              <a:rPr lang="en-US" sz="2000" dirty="0"/>
              <a:t>MMSID 9925209800193. Title “Travel guide Taiwan”. ISBN 9781837582488. In member institution “Open University” it has physical inventory.  This record is in the Network Zone and </a:t>
            </a:r>
            <a:r>
              <a:rPr lang="en-US" sz="2000" b="1" dirty="0"/>
              <a:t>in the Network Zone</a:t>
            </a:r>
            <a:r>
              <a:rPr lang="en-US" sz="2000" dirty="0"/>
              <a:t> with the same ISBN it is “Held By” University of Knowledge”.</a:t>
            </a:r>
          </a:p>
          <a:p>
            <a:pPr lvl="1"/>
            <a:r>
              <a:rPr lang="en-US" sz="2000" dirty="0"/>
              <a:t>MMSID 9925509600193. Title ” Beechwood Cemetery”. ISBN 1551167352. In member institution “Open University” it has physical inventory.  This record is </a:t>
            </a:r>
            <a:r>
              <a:rPr lang="en-US" sz="2000" b="1" dirty="0"/>
              <a:t>not in the Network Zone</a:t>
            </a:r>
            <a:r>
              <a:rPr lang="en-US" sz="2000" dirty="0"/>
              <a:t>.</a:t>
            </a:r>
          </a:p>
        </p:txBody>
      </p:sp>
    </p:spTree>
    <p:extLst>
      <p:ext uri="{BB962C8B-B14F-4D97-AF65-F5344CB8AC3E}">
        <p14:creationId xmlns:p14="http://schemas.microsoft.com/office/powerpoint/2010/main" val="913674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E480A2-0A6D-C148-432F-E30A135E05C0}"/>
              </a:ext>
            </a:extLst>
          </p:cNvPr>
          <p:cNvPicPr>
            <a:picLocks noChangeAspect="1"/>
          </p:cNvPicPr>
          <p:nvPr/>
        </p:nvPicPr>
        <p:blipFill>
          <a:blip r:embed="rId2"/>
          <a:stretch>
            <a:fillRect/>
          </a:stretch>
        </p:blipFill>
        <p:spPr>
          <a:xfrm>
            <a:off x="981075" y="1665681"/>
            <a:ext cx="10325100" cy="4491075"/>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22</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not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23038" y="1138609"/>
            <a:ext cx="11450673" cy="480641"/>
          </a:xfrm>
        </p:spPr>
        <p:txBody>
          <a:bodyPr/>
          <a:lstStyle/>
          <a:p>
            <a:r>
              <a:rPr lang="en-US" sz="2000" dirty="0"/>
              <a:t>Here is the set</a:t>
            </a:r>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4" name="Rectangle 3">
            <a:extLst>
              <a:ext uri="{FF2B5EF4-FFF2-40B4-BE49-F238E27FC236}">
                <a16:creationId xmlns:a16="http://schemas.microsoft.com/office/drawing/2014/main" id="{15E42501-3E13-429A-A172-B8797DCB40C5}"/>
              </a:ext>
            </a:extLst>
          </p:cNvPr>
          <p:cNvSpPr/>
          <p:nvPr/>
        </p:nvSpPr>
        <p:spPr>
          <a:xfrm>
            <a:off x="1343025" y="1627493"/>
            <a:ext cx="3209925" cy="24893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858E5C2F-4851-FC9D-5595-D0B8DE4F2B8D}"/>
              </a:ext>
            </a:extLst>
          </p:cNvPr>
          <p:cNvSpPr txBox="1"/>
          <p:nvPr/>
        </p:nvSpPr>
        <p:spPr>
          <a:xfrm>
            <a:off x="9159013" y="2755106"/>
            <a:ext cx="2672679" cy="1143000"/>
          </a:xfrm>
          <a:prstGeom prst="rect">
            <a:avLst/>
          </a:prstGeom>
          <a:solidFill>
            <a:srgbClr val="FFFF00"/>
          </a:solidFill>
          <a:ln>
            <a:solidFill>
              <a:schemeClr val="tx1"/>
            </a:solidFill>
          </a:ln>
        </p:spPr>
        <p:txBody>
          <a:bodyPr wrap="square" rtlCol="0">
            <a:noAutofit/>
          </a:bodyPr>
          <a:lstStyle/>
          <a:p>
            <a:pPr algn="l"/>
            <a:r>
              <a:rPr lang="en-US" dirty="0"/>
              <a:t>Note that </a:t>
            </a:r>
            <a:r>
              <a:rPr lang="en-US" b="1" u="sng" dirty="0"/>
              <a:t>none</a:t>
            </a:r>
            <a:r>
              <a:rPr lang="en-US" dirty="0"/>
              <a:t> of these records have an icon showing a link to the Network Zone</a:t>
            </a:r>
          </a:p>
        </p:txBody>
      </p:sp>
      <p:cxnSp>
        <p:nvCxnSpPr>
          <p:cNvPr id="12" name="Straight Arrow Connector 11">
            <a:extLst>
              <a:ext uri="{FF2B5EF4-FFF2-40B4-BE49-F238E27FC236}">
                <a16:creationId xmlns:a16="http://schemas.microsoft.com/office/drawing/2014/main" id="{1845D157-A4DA-5799-546F-258C8B6AC5EB}"/>
              </a:ext>
            </a:extLst>
          </p:cNvPr>
          <p:cNvCxnSpPr/>
          <p:nvPr/>
        </p:nvCxnSpPr>
        <p:spPr>
          <a:xfrm flipV="1">
            <a:off x="1001767" y="2590800"/>
            <a:ext cx="322208" cy="295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582DCC2-563F-8EEC-6F74-679CD01BEED3}"/>
              </a:ext>
            </a:extLst>
          </p:cNvPr>
          <p:cNvCxnSpPr/>
          <p:nvPr/>
        </p:nvCxnSpPr>
        <p:spPr>
          <a:xfrm flipV="1">
            <a:off x="1020817" y="3824288"/>
            <a:ext cx="322208" cy="295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93B1B4C-DF42-FCA7-6DD7-651F3326A6A5}"/>
              </a:ext>
            </a:extLst>
          </p:cNvPr>
          <p:cNvCxnSpPr/>
          <p:nvPr/>
        </p:nvCxnSpPr>
        <p:spPr>
          <a:xfrm flipV="1">
            <a:off x="1040688" y="5415873"/>
            <a:ext cx="322208" cy="295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174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67039B-6130-01A0-C426-E2B159F9A7EB}"/>
              </a:ext>
            </a:extLst>
          </p:cNvPr>
          <p:cNvPicPr>
            <a:picLocks noChangeAspect="1"/>
          </p:cNvPicPr>
          <p:nvPr/>
        </p:nvPicPr>
        <p:blipFill>
          <a:blip r:embed="rId2"/>
          <a:stretch>
            <a:fillRect/>
          </a:stretch>
        </p:blipFill>
        <p:spPr>
          <a:xfrm>
            <a:off x="0" y="2003749"/>
            <a:ext cx="12192000" cy="2850501"/>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Here we run the job “Link a set of records to the Network Zone”.</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3000" dirty="0"/>
              <a:t>A live demo not using "Contribute IZ records"</a:t>
            </a:r>
            <a:endParaRPr lang="en-NL" sz="3000" dirty="0"/>
          </a:p>
        </p:txBody>
      </p:sp>
      <p:sp>
        <p:nvSpPr>
          <p:cNvPr id="15" name="TextBox 14">
            <a:extLst>
              <a:ext uri="{FF2B5EF4-FFF2-40B4-BE49-F238E27FC236}">
                <a16:creationId xmlns:a16="http://schemas.microsoft.com/office/drawing/2014/main" id="{BE81F08D-3017-9F3D-DC6C-8D52790D00C7}"/>
              </a:ext>
            </a:extLst>
          </p:cNvPr>
          <p:cNvSpPr txBox="1"/>
          <p:nvPr/>
        </p:nvSpPr>
        <p:spPr>
          <a:xfrm>
            <a:off x="7029451" y="2632577"/>
            <a:ext cx="2447924" cy="289161"/>
          </a:xfrm>
          <a:prstGeom prst="rect">
            <a:avLst/>
          </a:prstGeom>
          <a:solidFill>
            <a:srgbClr val="FFFF00"/>
          </a:solidFill>
          <a:ln>
            <a:solidFill>
              <a:schemeClr val="tx1"/>
            </a:solidFill>
          </a:ln>
        </p:spPr>
        <p:txBody>
          <a:bodyPr wrap="square" rtlCol="0">
            <a:noAutofit/>
          </a:bodyPr>
          <a:lstStyle/>
          <a:p>
            <a:pPr algn="l"/>
            <a:r>
              <a:rPr lang="en-US" sz="1400" dirty="0"/>
              <a:t>Matching by ISSN and ISBN</a:t>
            </a:r>
          </a:p>
        </p:txBody>
      </p:sp>
      <p:cxnSp>
        <p:nvCxnSpPr>
          <p:cNvPr id="16" name="Straight Arrow Connector 15">
            <a:extLst>
              <a:ext uri="{FF2B5EF4-FFF2-40B4-BE49-F238E27FC236}">
                <a16:creationId xmlns:a16="http://schemas.microsoft.com/office/drawing/2014/main" id="{3153712B-F078-1366-BB94-BA21DB6A9618}"/>
              </a:ext>
            </a:extLst>
          </p:cNvPr>
          <p:cNvCxnSpPr>
            <a:cxnSpLocks/>
          </p:cNvCxnSpPr>
          <p:nvPr/>
        </p:nvCxnSpPr>
        <p:spPr>
          <a:xfrm flipH="1">
            <a:off x="5334000" y="2836847"/>
            <a:ext cx="1695450" cy="505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D9BDA7D-30DE-FBC0-BEA7-16FC5EF6A088}"/>
              </a:ext>
            </a:extLst>
          </p:cNvPr>
          <p:cNvSpPr txBox="1"/>
          <p:nvPr/>
        </p:nvSpPr>
        <p:spPr>
          <a:xfrm>
            <a:off x="8024814" y="3812108"/>
            <a:ext cx="1928811" cy="702742"/>
          </a:xfrm>
          <a:prstGeom prst="rect">
            <a:avLst/>
          </a:prstGeom>
          <a:solidFill>
            <a:srgbClr val="FFFF00"/>
          </a:solidFill>
          <a:ln>
            <a:solidFill>
              <a:schemeClr val="tx1"/>
            </a:solidFill>
          </a:ln>
        </p:spPr>
        <p:txBody>
          <a:bodyPr wrap="square" rtlCol="0">
            <a:noAutofit/>
          </a:bodyPr>
          <a:lstStyle/>
          <a:p>
            <a:pPr algn="l"/>
            <a:r>
              <a:rPr lang="en-US" sz="1400" dirty="0"/>
              <a:t>“Contribute IZ Records” is </a:t>
            </a:r>
            <a:r>
              <a:rPr lang="en-US" sz="1400" b="1" dirty="0"/>
              <a:t>not</a:t>
            </a:r>
            <a:r>
              <a:rPr lang="en-US" sz="1400" dirty="0"/>
              <a:t> checked</a:t>
            </a:r>
          </a:p>
        </p:txBody>
      </p:sp>
      <p:cxnSp>
        <p:nvCxnSpPr>
          <p:cNvPr id="30" name="Straight Arrow Connector 29">
            <a:extLst>
              <a:ext uri="{FF2B5EF4-FFF2-40B4-BE49-F238E27FC236}">
                <a16:creationId xmlns:a16="http://schemas.microsoft.com/office/drawing/2014/main" id="{211E52DF-9441-F120-B63B-7BDC7F148DC7}"/>
              </a:ext>
            </a:extLst>
          </p:cNvPr>
          <p:cNvCxnSpPr>
            <a:cxnSpLocks/>
            <a:stCxn id="29" idx="1"/>
          </p:cNvCxnSpPr>
          <p:nvPr/>
        </p:nvCxnSpPr>
        <p:spPr>
          <a:xfrm flipH="1">
            <a:off x="7662863" y="4163479"/>
            <a:ext cx="361951" cy="1967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277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303FC0-E39C-904E-BE54-8EC81A74E7D9}"/>
              </a:ext>
            </a:extLst>
          </p:cNvPr>
          <p:cNvPicPr>
            <a:picLocks noChangeAspect="1"/>
          </p:cNvPicPr>
          <p:nvPr/>
        </p:nvPicPr>
        <p:blipFill>
          <a:blip r:embed="rId2"/>
          <a:stretch>
            <a:fillRect/>
          </a:stretch>
        </p:blipFill>
        <p:spPr>
          <a:xfrm>
            <a:off x="0" y="1597061"/>
            <a:ext cx="12192000" cy="3740078"/>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24</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not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9"/>
            <a:ext cx="11450673" cy="528266"/>
          </a:xfrm>
        </p:spPr>
        <p:txBody>
          <a:bodyPr/>
          <a:lstStyle/>
          <a:p>
            <a:r>
              <a:rPr lang="en-US" sz="2000" dirty="0"/>
              <a:t>The job completes and we view the report.</a:t>
            </a:r>
          </a:p>
          <a:p>
            <a:endParaRPr lang="en-US" sz="2000" dirty="0"/>
          </a:p>
        </p:txBody>
      </p:sp>
      <p:sp>
        <p:nvSpPr>
          <p:cNvPr id="6" name="Rectangle 5">
            <a:extLst>
              <a:ext uri="{FF2B5EF4-FFF2-40B4-BE49-F238E27FC236}">
                <a16:creationId xmlns:a16="http://schemas.microsoft.com/office/drawing/2014/main" id="{3195B4FF-FBD3-A528-5CFA-C1186F9EB05B}"/>
              </a:ext>
            </a:extLst>
          </p:cNvPr>
          <p:cNvSpPr/>
          <p:nvPr/>
        </p:nvSpPr>
        <p:spPr>
          <a:xfrm>
            <a:off x="10610850" y="4248150"/>
            <a:ext cx="609600" cy="2762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283316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7FE02A-8CAE-6167-127A-F91037A9D34C}"/>
              </a:ext>
            </a:extLst>
          </p:cNvPr>
          <p:cNvPicPr>
            <a:picLocks noChangeAspect="1"/>
          </p:cNvPicPr>
          <p:nvPr/>
        </p:nvPicPr>
        <p:blipFill>
          <a:blip r:embed="rId2"/>
          <a:stretch>
            <a:fillRect/>
          </a:stretch>
        </p:blipFill>
        <p:spPr>
          <a:xfrm>
            <a:off x="0" y="2787295"/>
            <a:ext cx="12192000" cy="2693110"/>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25</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not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8"/>
            <a:ext cx="11450673" cy="1496288"/>
          </a:xfrm>
        </p:spPr>
        <p:txBody>
          <a:bodyPr/>
          <a:lstStyle/>
          <a:p>
            <a:r>
              <a:rPr lang="en-US" sz="2000" dirty="0"/>
              <a:t>Two records were linked to the Community Zone.</a:t>
            </a:r>
          </a:p>
          <a:p>
            <a:r>
              <a:rPr lang="en-US" sz="2000" dirty="0"/>
              <a:t>No records were contributed to the Network Zone. This is logical because this time we did not check “Contribute IZ records”.</a:t>
            </a:r>
          </a:p>
          <a:p>
            <a:r>
              <a:rPr lang="en-US" sz="2000" dirty="0"/>
              <a:t>1 record failed to link</a:t>
            </a:r>
          </a:p>
          <a:p>
            <a:endParaRPr lang="en-US" sz="2000" dirty="0"/>
          </a:p>
        </p:txBody>
      </p:sp>
      <p:sp>
        <p:nvSpPr>
          <p:cNvPr id="6" name="Rectangle 5">
            <a:extLst>
              <a:ext uri="{FF2B5EF4-FFF2-40B4-BE49-F238E27FC236}">
                <a16:creationId xmlns:a16="http://schemas.microsoft.com/office/drawing/2014/main" id="{51364FCC-659F-A8D4-43C6-35ED56A8CA49}"/>
              </a:ext>
            </a:extLst>
          </p:cNvPr>
          <p:cNvSpPr/>
          <p:nvPr/>
        </p:nvSpPr>
        <p:spPr>
          <a:xfrm>
            <a:off x="365688" y="3533775"/>
            <a:ext cx="1653612" cy="4476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D23D5A83-517E-6700-BB4D-BFB866C8ED57}"/>
              </a:ext>
            </a:extLst>
          </p:cNvPr>
          <p:cNvSpPr/>
          <p:nvPr/>
        </p:nvSpPr>
        <p:spPr>
          <a:xfrm>
            <a:off x="375213" y="4581525"/>
            <a:ext cx="1653612" cy="4476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Rectangle 9">
            <a:extLst>
              <a:ext uri="{FF2B5EF4-FFF2-40B4-BE49-F238E27FC236}">
                <a16:creationId xmlns:a16="http://schemas.microsoft.com/office/drawing/2014/main" id="{7D75341E-3D31-FC38-35E9-79D6AC4AAEDD}"/>
              </a:ext>
            </a:extLst>
          </p:cNvPr>
          <p:cNvSpPr/>
          <p:nvPr/>
        </p:nvSpPr>
        <p:spPr>
          <a:xfrm>
            <a:off x="365688" y="4280256"/>
            <a:ext cx="1653612" cy="3012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613099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33656F-BBDE-3FF5-790C-FEDCA0FB85D7}"/>
              </a:ext>
            </a:extLst>
          </p:cNvPr>
          <p:cNvPicPr>
            <a:picLocks noChangeAspect="1"/>
          </p:cNvPicPr>
          <p:nvPr/>
        </p:nvPicPr>
        <p:blipFill>
          <a:blip r:embed="rId2"/>
          <a:stretch>
            <a:fillRect/>
          </a:stretch>
        </p:blipFill>
        <p:spPr>
          <a:xfrm>
            <a:off x="314324" y="1688209"/>
            <a:ext cx="11610975" cy="4510282"/>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26</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not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8"/>
            <a:ext cx="11450673" cy="823541"/>
          </a:xfrm>
        </p:spPr>
        <p:txBody>
          <a:bodyPr/>
          <a:lstStyle/>
          <a:p>
            <a:r>
              <a:rPr lang="en-US" sz="2000" dirty="0"/>
              <a:t>Here is the set now.</a:t>
            </a:r>
          </a:p>
          <a:p>
            <a:endParaRPr lang="en-US" sz="2000" dirty="0"/>
          </a:p>
        </p:txBody>
      </p:sp>
      <p:cxnSp>
        <p:nvCxnSpPr>
          <p:cNvPr id="12" name="Straight Arrow Connector 11">
            <a:extLst>
              <a:ext uri="{FF2B5EF4-FFF2-40B4-BE49-F238E27FC236}">
                <a16:creationId xmlns:a16="http://schemas.microsoft.com/office/drawing/2014/main" id="{83AA2D21-09E7-2D45-B877-1A649033B6D1}"/>
              </a:ext>
            </a:extLst>
          </p:cNvPr>
          <p:cNvCxnSpPr/>
          <p:nvPr/>
        </p:nvCxnSpPr>
        <p:spPr>
          <a:xfrm flipV="1">
            <a:off x="315145" y="2752723"/>
            <a:ext cx="322208" cy="295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1B721B-CDD9-1C68-8E0C-5F70DDDA8461}"/>
              </a:ext>
            </a:extLst>
          </p:cNvPr>
          <p:cNvCxnSpPr/>
          <p:nvPr/>
        </p:nvCxnSpPr>
        <p:spPr>
          <a:xfrm flipV="1">
            <a:off x="314324" y="3637407"/>
            <a:ext cx="322208" cy="295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A2D3E21-0920-7581-588E-A61A908EB5FE}"/>
              </a:ext>
            </a:extLst>
          </p:cNvPr>
          <p:cNvCxnSpPr/>
          <p:nvPr/>
        </p:nvCxnSpPr>
        <p:spPr>
          <a:xfrm flipV="1">
            <a:off x="365688" y="5324475"/>
            <a:ext cx="322208" cy="295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67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27</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not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7"/>
            <a:ext cx="11450673" cy="4547817"/>
          </a:xfrm>
        </p:spPr>
        <p:txBody>
          <a:bodyPr/>
          <a:lstStyle/>
          <a:p>
            <a:r>
              <a:rPr lang="en-US" sz="2000" dirty="0"/>
              <a:t>On the next slide we will see why the job report stated the following:</a:t>
            </a:r>
          </a:p>
          <a:p>
            <a:pPr lvl="1"/>
            <a:r>
              <a:rPr lang="en-US" sz="2000" dirty="0"/>
              <a:t>Two records were linked to the Community Zone.</a:t>
            </a:r>
          </a:p>
          <a:p>
            <a:pPr lvl="1"/>
            <a:r>
              <a:rPr lang="en-US" sz="2000" dirty="0"/>
              <a:t>No records were contributed to the Network Zone. This is logical because this time we did not check “Contribute IZ records”.</a:t>
            </a:r>
          </a:p>
          <a:p>
            <a:pPr lvl="1"/>
            <a:r>
              <a:rPr lang="en-US" sz="2000" dirty="0"/>
              <a:t>1 record failed to link</a:t>
            </a:r>
          </a:p>
          <a:p>
            <a:endParaRPr lang="en-US" sz="2000" dirty="0"/>
          </a:p>
        </p:txBody>
      </p:sp>
    </p:spTree>
    <p:extLst>
      <p:ext uri="{BB962C8B-B14F-4D97-AF65-F5344CB8AC3E}">
        <p14:creationId xmlns:p14="http://schemas.microsoft.com/office/powerpoint/2010/main" val="823772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28</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A live demo not using "Contribute IZ records"</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7"/>
            <a:ext cx="11450673" cy="4890718"/>
          </a:xfrm>
        </p:spPr>
        <p:txBody>
          <a:bodyPr/>
          <a:lstStyle/>
          <a:p>
            <a:pPr lvl="1"/>
            <a:r>
              <a:rPr lang="en-US" sz="2000" dirty="0"/>
              <a:t>MMSID 9925509700193. Title “Taipei People Pai Hsien-Yung”.  ISBN 988-237-706-8. In member institution “Open University” it has physical inventory.  This record was </a:t>
            </a:r>
            <a:r>
              <a:rPr lang="en-US" sz="2000" b="1" dirty="0"/>
              <a:t>in the Network Zone</a:t>
            </a:r>
            <a:r>
              <a:rPr lang="en-US" sz="2000" dirty="0"/>
              <a:t> with the same ISBN and in the Network Zone it was linked to Community Zone and has no “Held By” or “Available For”.  </a:t>
            </a:r>
            <a:r>
              <a:rPr lang="en-US" sz="2000" dirty="0">
                <a:highlight>
                  <a:srgbClr val="FFFF00"/>
                </a:highlight>
              </a:rPr>
              <a:t>The job did not contribute a new record (because we did not check “Contribute IZ records”).  Instead, it linked this record to the Community Zone record.  In the Network Zone it now shows ‘Held By Open University”</a:t>
            </a:r>
          </a:p>
          <a:p>
            <a:pPr lvl="1"/>
            <a:r>
              <a:rPr lang="en-US" sz="2000" dirty="0"/>
              <a:t>MMSID 9925209800193. Title “Travel guide Taiwan”. ISBN 9781837582488. In member institution “Open University” it has physical inventory.  This record is in the Network Zone and </a:t>
            </a:r>
            <a:r>
              <a:rPr lang="en-US" sz="2000" b="1" dirty="0"/>
              <a:t>in the Network Zone</a:t>
            </a:r>
            <a:r>
              <a:rPr lang="en-US" sz="2000" dirty="0"/>
              <a:t> with the same ISBN it is “Held By” University of Knowledge”. </a:t>
            </a:r>
            <a:r>
              <a:rPr lang="en-US" sz="2000" dirty="0">
                <a:highlight>
                  <a:srgbClr val="FFFF00"/>
                </a:highlight>
              </a:rPr>
              <a:t>This was linked to the Network Zone. It the Network Zone it now shows ‘Held By Open University” and “Open University”</a:t>
            </a:r>
          </a:p>
          <a:p>
            <a:pPr lvl="1"/>
            <a:r>
              <a:rPr lang="en-US" sz="2000" dirty="0"/>
              <a:t>MMSID 9925509600193. Title ” Beechwood Cemetery”. ISBN 1551167352. In member institution “Open University” it has physical inventory.  This record is </a:t>
            </a:r>
            <a:r>
              <a:rPr lang="en-US" sz="2000" b="1" dirty="0"/>
              <a:t>not in the Network Zone</a:t>
            </a:r>
            <a:r>
              <a:rPr lang="en-US" sz="2000" dirty="0"/>
              <a:t>. </a:t>
            </a:r>
            <a:r>
              <a:rPr lang="en-US" sz="2000" dirty="0">
                <a:highlight>
                  <a:srgbClr val="FFFF00"/>
                </a:highlight>
              </a:rPr>
              <a:t>This record “Failed to link”.  It did not already exist in the Network Zone so it had nothing to link to and was not contributed (because we did not check “Contribute IZ records”). .</a:t>
            </a:r>
          </a:p>
          <a:p>
            <a:endParaRPr lang="en-US" sz="2000" dirty="0"/>
          </a:p>
        </p:txBody>
      </p:sp>
    </p:spTree>
    <p:extLst>
      <p:ext uri="{BB962C8B-B14F-4D97-AF65-F5344CB8AC3E}">
        <p14:creationId xmlns:p14="http://schemas.microsoft.com/office/powerpoint/2010/main" val="3477236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A9A5-4668-3403-AB18-C8FF0F531E08}"/>
              </a:ext>
            </a:extLst>
          </p:cNvPr>
          <p:cNvSpPr txBox="1"/>
          <p:nvPr/>
        </p:nvSpPr>
        <p:spPr>
          <a:xfrm>
            <a:off x="2430049" y="2821236"/>
            <a:ext cx="7503091" cy="62630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bg1"/>
                </a:solidFill>
                <a:latin typeface="+mj-lt"/>
              </a:rPr>
              <a:t>Thank You</a:t>
            </a:r>
            <a:endParaRPr lang="en-GB" sz="5400" b="1" dirty="0">
              <a:solidFill>
                <a:schemeClr val="bg1"/>
              </a:solidFill>
              <a:latin typeface="+mj-lt"/>
            </a:endParaRPr>
          </a:p>
        </p:txBody>
      </p:sp>
      <p:sp>
        <p:nvSpPr>
          <p:cNvPr id="4" name="Text Placeholder 3">
            <a:extLst>
              <a:ext uri="{FF2B5EF4-FFF2-40B4-BE49-F238E27FC236}">
                <a16:creationId xmlns:a16="http://schemas.microsoft.com/office/drawing/2014/main" id="{5B058797-BF7C-A638-82C9-1A1A226CB554}"/>
              </a:ext>
            </a:extLst>
          </p:cNvPr>
          <p:cNvSpPr>
            <a:spLocks noGrp="1"/>
          </p:cNvSpPr>
          <p:nvPr>
            <p:ph type="body" sz="quarter" idx="18"/>
          </p:nvPr>
        </p:nvSpPr>
        <p:spPr/>
        <p:txBody>
          <a:bodyPr/>
          <a:lstStyle/>
          <a:p>
            <a:endParaRPr lang="en-US" dirty="0"/>
          </a:p>
        </p:txBody>
      </p:sp>
      <p:sp>
        <p:nvSpPr>
          <p:cNvPr id="5" name="Text Placeholder 4">
            <a:extLst>
              <a:ext uri="{FF2B5EF4-FFF2-40B4-BE49-F238E27FC236}">
                <a16:creationId xmlns:a16="http://schemas.microsoft.com/office/drawing/2014/main" id="{4F9EF58A-CDD4-67F5-833E-61B6E0EA5F49}"/>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81387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Introduction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35034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4863610"/>
          </a:xfrm>
        </p:spPr>
        <p:txBody>
          <a:bodyPr/>
          <a:lstStyle/>
          <a:p>
            <a:r>
              <a:rPr lang="en-US" sz="2200" dirty="0"/>
              <a:t>This presentation will focus specifically on linking a set of records to the Network Zone institution in batch mode.</a:t>
            </a:r>
          </a:p>
          <a:p>
            <a:r>
              <a:rPr lang="en-US" sz="2200" dirty="0"/>
              <a:t>For full details on manually linking individual records to the Network Zone manually see</a:t>
            </a:r>
          </a:p>
          <a:p>
            <a:pPr lvl="1"/>
            <a:r>
              <a:rPr lang="en-US" sz="2200" dirty="0"/>
              <a:t>Separate presentation </a:t>
            </a:r>
            <a:r>
              <a:rPr lang="en-US" sz="2200" dirty="0">
                <a:hlinkClick r:id="rId2" tooltip="How to Control Where to Save New Records Templates and Rules From a Member Institution of a Network Zone Consortia.pptx"/>
              </a:rPr>
              <a:t>How to Control Where to Save New Records Templates and Rules From a Member Institution of a Network Zone Consortia.pptx</a:t>
            </a:r>
            <a:r>
              <a:rPr lang="en-US" sz="2200" dirty="0"/>
              <a:t> </a:t>
            </a:r>
          </a:p>
          <a:p>
            <a:pPr lvl="1"/>
            <a:r>
              <a:rPr lang="en-US" sz="2200" dirty="0"/>
              <a:t>Separate presentation </a:t>
            </a:r>
            <a:r>
              <a:rPr lang="en-US" sz="2200" dirty="0">
                <a:hlinkClick r:id="rId3" tooltip="Alma Collaborative Network and Shared Catalog for Network Zone Consortia.pptx"/>
              </a:rPr>
              <a:t>Alma Collaborative Network and Shared Catalog for Network Zone Consortia.pptx</a:t>
            </a:r>
            <a:r>
              <a:rPr lang="en-US" sz="2200" dirty="0"/>
              <a:t> section “Linking a record from the Member Institution to the Network Zone” </a:t>
            </a:r>
          </a:p>
          <a:p>
            <a:pPr lvl="1"/>
            <a:r>
              <a:rPr lang="en-US" sz="2200" dirty="0"/>
              <a:t>Online help </a:t>
            </a:r>
            <a:r>
              <a:rPr lang="en-US" sz="2200" dirty="0">
                <a:hlinkClick r:id="rId4" tooltip="Network-Managed Records in a Network Zone"/>
              </a:rPr>
              <a:t>Copying and/or Linking Local and Network Zone Bibliographic Records</a:t>
            </a:r>
            <a:endParaRPr lang="en-US" sz="2200" dirty="0"/>
          </a:p>
          <a:p>
            <a:pPr lvl="1"/>
            <a:r>
              <a:rPr lang="en-US" sz="2200" dirty="0"/>
              <a:t>Online help </a:t>
            </a:r>
            <a:r>
              <a:rPr lang="en-US" sz="2200" dirty="0">
                <a:hlinkClick r:id="rId5"/>
              </a:rPr>
              <a:t>Selecting Where to Create New Bibliographic Records</a:t>
            </a:r>
            <a:endParaRPr lang="en-US" sz="2200" dirty="0"/>
          </a:p>
        </p:txBody>
      </p:sp>
    </p:spTree>
    <p:extLst>
      <p:ext uri="{BB962C8B-B14F-4D97-AF65-F5344CB8AC3E}">
        <p14:creationId xmlns:p14="http://schemas.microsoft.com/office/powerpoint/2010/main" val="175064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419100" y="1934977"/>
            <a:ext cx="11458875" cy="1567891"/>
          </a:xfrm>
        </p:spPr>
        <p:txBody>
          <a:bodyPr/>
          <a:lstStyle/>
          <a:p>
            <a:r>
              <a:rPr lang="en-US" dirty="0"/>
              <a:t>The job Link a Set of Records to the Network Zone </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5</a:t>
            </a:fld>
            <a:endParaRPr lang="en-GB">
              <a:solidFill>
                <a:schemeClr val="bg1"/>
              </a:solidFill>
            </a:endParaRPr>
          </a:p>
        </p:txBody>
      </p:sp>
    </p:spTree>
    <p:extLst>
      <p:ext uri="{BB962C8B-B14F-4D97-AF65-F5344CB8AC3E}">
        <p14:creationId xmlns:p14="http://schemas.microsoft.com/office/powerpoint/2010/main" val="120098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job Link a Set of Records to the Network Zone </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5081216"/>
          </a:xfrm>
        </p:spPr>
        <p:txBody>
          <a:bodyPr/>
          <a:lstStyle/>
          <a:p>
            <a:r>
              <a:rPr lang="en-US" sz="2200" dirty="0"/>
              <a:t>The job </a:t>
            </a:r>
            <a:r>
              <a:rPr lang="en-US" sz="2200" dirty="0">
                <a:hlinkClick r:id="rId2" tooltip="Running Manual Jobs on Defined Sets"/>
              </a:rPr>
              <a:t>Link a Set of Records to the Network Zone</a:t>
            </a:r>
            <a:r>
              <a:rPr lang="en-US" sz="2200" dirty="0"/>
              <a:t> allows the institution to link existing local records to Network Zone records in bulk.</a:t>
            </a:r>
          </a:p>
          <a:p>
            <a:pPr lvl="1"/>
            <a:r>
              <a:rPr lang="en-US" sz="2200" dirty="0"/>
              <a:t>This job appears only for Member Institutions of a Network Zone Consortia</a:t>
            </a:r>
          </a:p>
          <a:p>
            <a:pPr lvl="1"/>
            <a:r>
              <a:rPr lang="en-US" sz="2200" dirty="0"/>
              <a:t>This job will not appear for Standalone institutions or for Network Zone institutions, as it is irrelevant for these types of institutions</a:t>
            </a:r>
          </a:p>
          <a:p>
            <a:pPr marL="180000" lvl="1" indent="0">
              <a:buNone/>
            </a:pPr>
            <a:endParaRPr lang="en-US" sz="2200" dirty="0"/>
          </a:p>
          <a:p>
            <a:r>
              <a:rPr lang="en-US" sz="2200" dirty="0"/>
              <a:t>This job works on sets of content type “Bibliographic Title”.  This includes</a:t>
            </a:r>
          </a:p>
          <a:p>
            <a:pPr lvl="1"/>
            <a:r>
              <a:rPr lang="en-US" sz="2200" dirty="0"/>
              <a:t>All Titles</a:t>
            </a:r>
          </a:p>
          <a:p>
            <a:pPr lvl="1"/>
            <a:r>
              <a:rPr lang="en-US" sz="2200" dirty="0"/>
              <a:t>Physical Titles</a:t>
            </a:r>
          </a:p>
          <a:p>
            <a:pPr lvl="1"/>
            <a:r>
              <a:rPr lang="en-US" sz="2200" dirty="0"/>
              <a:t>Electronic Titles</a:t>
            </a:r>
          </a:p>
          <a:p>
            <a:pPr lvl="1"/>
            <a:r>
              <a:rPr lang="en-US" sz="2200" dirty="0"/>
              <a:t>Digital Titles</a:t>
            </a:r>
          </a:p>
          <a:p>
            <a:pPr marL="0" indent="0">
              <a:buNone/>
            </a:pPr>
            <a:r>
              <a:rPr lang="en-US" sz="2200" dirty="0"/>
              <a:t> </a:t>
            </a:r>
          </a:p>
          <a:p>
            <a:endParaRPr lang="en-US" sz="2200" dirty="0"/>
          </a:p>
          <a:p>
            <a:endParaRPr lang="en-US" sz="2200" dirty="0"/>
          </a:p>
          <a:p>
            <a:endParaRPr lang="en-US" sz="2200" dirty="0"/>
          </a:p>
          <a:p>
            <a:endParaRPr lang="en-US" sz="2200" dirty="0"/>
          </a:p>
        </p:txBody>
      </p:sp>
    </p:spTree>
    <p:extLst>
      <p:ext uri="{BB962C8B-B14F-4D97-AF65-F5344CB8AC3E}">
        <p14:creationId xmlns:p14="http://schemas.microsoft.com/office/powerpoint/2010/main" val="247015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job Link a Set of Records to the Network Zone </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a:t>
            </a:fld>
            <a:endParaRPr lang="en-GB"/>
          </a:p>
        </p:txBody>
      </p:sp>
      <p:sp>
        <p:nvSpPr>
          <p:cNvPr id="13" name="Content Placeholder 10">
            <a:extLst>
              <a:ext uri="{FF2B5EF4-FFF2-40B4-BE49-F238E27FC236}">
                <a16:creationId xmlns:a16="http://schemas.microsoft.com/office/drawing/2014/main" id="{BB3D45D2-2F93-BEE2-A6C9-64179DBEA2A4}"/>
              </a:ext>
            </a:extLst>
          </p:cNvPr>
          <p:cNvSpPr>
            <a:spLocks noGrp="1"/>
          </p:cNvSpPr>
          <p:nvPr>
            <p:ph sz="quarter" idx="13"/>
          </p:nvPr>
        </p:nvSpPr>
        <p:spPr>
          <a:xfrm>
            <a:off x="370663" y="1138609"/>
            <a:ext cx="11450673" cy="5062166"/>
          </a:xfrm>
        </p:spPr>
        <p:txBody>
          <a:bodyPr/>
          <a:lstStyle/>
          <a:p>
            <a:r>
              <a:rPr lang="en-US" sz="2200" dirty="0"/>
              <a:t>The parameters in the job which we will focus on are</a:t>
            </a:r>
          </a:p>
          <a:p>
            <a:pPr lvl="1"/>
            <a:r>
              <a:rPr lang="en-US" sz="2200" dirty="0"/>
              <a:t>Serial match method</a:t>
            </a:r>
          </a:p>
          <a:p>
            <a:pPr lvl="1"/>
            <a:r>
              <a:rPr lang="en-US" sz="2200" dirty="0"/>
              <a:t>Non Serial match method</a:t>
            </a:r>
          </a:p>
          <a:p>
            <a:pPr lvl="1"/>
            <a:r>
              <a:rPr lang="en-US" sz="2200" dirty="0"/>
              <a:t>Contribute IZ records (checkbox for yes or no)</a:t>
            </a:r>
          </a:p>
          <a:p>
            <a:endParaRPr lang="en-US" sz="2200" dirty="0"/>
          </a:p>
        </p:txBody>
      </p:sp>
      <p:pic>
        <p:nvPicPr>
          <p:cNvPr id="6" name="Picture 5">
            <a:extLst>
              <a:ext uri="{FF2B5EF4-FFF2-40B4-BE49-F238E27FC236}">
                <a16:creationId xmlns:a16="http://schemas.microsoft.com/office/drawing/2014/main" id="{1D6A8E9E-8710-572F-47A2-B0089E53FBE0}"/>
              </a:ext>
            </a:extLst>
          </p:cNvPr>
          <p:cNvPicPr>
            <a:picLocks noChangeAspect="1"/>
          </p:cNvPicPr>
          <p:nvPr/>
        </p:nvPicPr>
        <p:blipFill>
          <a:blip r:embed="rId2"/>
          <a:stretch>
            <a:fillRect/>
          </a:stretch>
        </p:blipFill>
        <p:spPr>
          <a:xfrm>
            <a:off x="0" y="3216438"/>
            <a:ext cx="12192000" cy="2596823"/>
          </a:xfrm>
          <a:prstGeom prst="rect">
            <a:avLst/>
          </a:prstGeom>
          <a:ln>
            <a:solidFill>
              <a:schemeClr val="tx1"/>
            </a:solidFill>
          </a:ln>
        </p:spPr>
      </p:pic>
      <p:sp>
        <p:nvSpPr>
          <p:cNvPr id="8" name="Rectangle 7">
            <a:extLst>
              <a:ext uri="{FF2B5EF4-FFF2-40B4-BE49-F238E27FC236}">
                <a16:creationId xmlns:a16="http://schemas.microsoft.com/office/drawing/2014/main" id="{AB4DBCB3-26DB-EBCF-BF2F-FCB7152C90E1}"/>
              </a:ext>
            </a:extLst>
          </p:cNvPr>
          <p:cNvSpPr/>
          <p:nvPr/>
        </p:nvSpPr>
        <p:spPr>
          <a:xfrm>
            <a:off x="365688" y="4162425"/>
            <a:ext cx="1320237" cy="2857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Rectangle 10">
            <a:extLst>
              <a:ext uri="{FF2B5EF4-FFF2-40B4-BE49-F238E27FC236}">
                <a16:creationId xmlns:a16="http://schemas.microsoft.com/office/drawing/2014/main" id="{01BE371F-91BF-3373-F33B-CB6340477769}"/>
              </a:ext>
            </a:extLst>
          </p:cNvPr>
          <p:cNvSpPr/>
          <p:nvPr/>
        </p:nvSpPr>
        <p:spPr>
          <a:xfrm>
            <a:off x="171450" y="4600575"/>
            <a:ext cx="1514475" cy="2834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7BF04B41-5E8B-9310-9428-0DDBEDE5F169}"/>
              </a:ext>
            </a:extLst>
          </p:cNvPr>
          <p:cNvSpPr/>
          <p:nvPr/>
        </p:nvSpPr>
        <p:spPr>
          <a:xfrm>
            <a:off x="6172200" y="5505450"/>
            <a:ext cx="1590675" cy="2834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16062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job Link a Set of Records to the Network Zone </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a:t>
            </a:fld>
            <a:endParaRPr lang="en-GB"/>
          </a:p>
        </p:txBody>
      </p:sp>
      <p:sp>
        <p:nvSpPr>
          <p:cNvPr id="13" name="Content Placeholder 10">
            <a:extLst>
              <a:ext uri="{FF2B5EF4-FFF2-40B4-BE49-F238E27FC236}">
                <a16:creationId xmlns:a16="http://schemas.microsoft.com/office/drawing/2014/main" id="{BB3D45D2-2F93-BEE2-A6C9-64179DBEA2A4}"/>
              </a:ext>
            </a:extLst>
          </p:cNvPr>
          <p:cNvSpPr>
            <a:spLocks noGrp="1"/>
          </p:cNvSpPr>
          <p:nvPr>
            <p:ph sz="quarter" idx="13"/>
          </p:nvPr>
        </p:nvSpPr>
        <p:spPr>
          <a:xfrm>
            <a:off x="370663" y="1138609"/>
            <a:ext cx="11450673" cy="5062166"/>
          </a:xfrm>
        </p:spPr>
        <p:txBody>
          <a:bodyPr/>
          <a:lstStyle/>
          <a:p>
            <a:r>
              <a:rPr lang="en-US" sz="2200" dirty="0"/>
              <a:t>Match Methods</a:t>
            </a:r>
          </a:p>
          <a:p>
            <a:pPr lvl="1"/>
            <a:r>
              <a:rPr lang="en-US" sz="2200" dirty="0"/>
              <a:t>The options available to choose for the parameters “Serial match method” and “Non Serial match method” are the same as other places in Alma where match methods are chosen (for example in the import profile).</a:t>
            </a:r>
          </a:p>
          <a:p>
            <a:pPr lvl="1"/>
            <a:r>
              <a:rPr lang="en-US" sz="2200" dirty="0"/>
              <a:t>For a list of the possible match methods see:</a:t>
            </a:r>
          </a:p>
          <a:p>
            <a:pPr lvl="2"/>
            <a:r>
              <a:rPr lang="en-US" sz="2200" dirty="0"/>
              <a:t>The matching parameters and options at </a:t>
            </a:r>
            <a:r>
              <a:rPr lang="en-US" sz="2200" dirty="0">
                <a:hlinkClick r:id="rId2" tooltip="Running Manual Jobs on Defined Sets"/>
              </a:rPr>
              <a:t>Link a Set of Records to the Network Zone</a:t>
            </a:r>
            <a:r>
              <a:rPr lang="en-US" sz="2200" dirty="0"/>
              <a:t> which appears on the </a:t>
            </a:r>
            <a:r>
              <a:rPr lang="en-US" sz="2200" dirty="0">
                <a:hlinkClick r:id="rId3"/>
              </a:rPr>
              <a:t>Manual Jobs</a:t>
            </a:r>
            <a:r>
              <a:rPr lang="en-US" sz="2200" dirty="0"/>
              <a:t> page.</a:t>
            </a:r>
          </a:p>
          <a:p>
            <a:pPr lvl="1"/>
            <a:r>
              <a:rPr lang="en-US" sz="2200" dirty="0"/>
              <a:t>For a list and an explanation of each match method see:</a:t>
            </a:r>
          </a:p>
          <a:p>
            <a:pPr lvl="2"/>
            <a:r>
              <a:rPr lang="en-US" sz="2200" dirty="0">
                <a:hlinkClick r:id="rId4"/>
              </a:rPr>
              <a:t>Match Methods – Explanations and Examples</a:t>
            </a:r>
            <a:r>
              <a:rPr lang="en-US" sz="2200" dirty="0"/>
              <a:t> which appears on the </a:t>
            </a:r>
            <a:r>
              <a:rPr lang="en-US" sz="2200" dirty="0">
                <a:hlinkClick r:id="rId5"/>
              </a:rPr>
              <a:t>Managing Import Profiles</a:t>
            </a:r>
            <a:r>
              <a:rPr lang="en-US" sz="2200" dirty="0"/>
              <a:t> page</a:t>
            </a:r>
          </a:p>
          <a:p>
            <a:endParaRPr lang="en-US" sz="2200" dirty="0"/>
          </a:p>
          <a:p>
            <a:endParaRPr lang="en-US" sz="2200" dirty="0"/>
          </a:p>
        </p:txBody>
      </p:sp>
    </p:spTree>
    <p:extLst>
      <p:ext uri="{BB962C8B-B14F-4D97-AF65-F5344CB8AC3E}">
        <p14:creationId xmlns:p14="http://schemas.microsoft.com/office/powerpoint/2010/main" val="122893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job Link a Set of Records to the Network Zone </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sp>
        <p:nvSpPr>
          <p:cNvPr id="13" name="Content Placeholder 10">
            <a:extLst>
              <a:ext uri="{FF2B5EF4-FFF2-40B4-BE49-F238E27FC236}">
                <a16:creationId xmlns:a16="http://schemas.microsoft.com/office/drawing/2014/main" id="{BB3D45D2-2F93-BEE2-A6C9-64179DBEA2A4}"/>
              </a:ext>
            </a:extLst>
          </p:cNvPr>
          <p:cNvSpPr>
            <a:spLocks noGrp="1"/>
          </p:cNvSpPr>
          <p:nvPr>
            <p:ph sz="quarter" idx="13"/>
          </p:nvPr>
        </p:nvSpPr>
        <p:spPr>
          <a:xfrm>
            <a:off x="370663" y="1138609"/>
            <a:ext cx="11450673" cy="5081216"/>
          </a:xfrm>
        </p:spPr>
        <p:txBody>
          <a:bodyPr/>
          <a:lstStyle/>
          <a:p>
            <a:r>
              <a:rPr lang="en-US" sz="2200" dirty="0"/>
              <a:t>Contribute IZ records</a:t>
            </a:r>
          </a:p>
          <a:p>
            <a:pPr lvl="1"/>
            <a:r>
              <a:rPr lang="en-US" sz="2200" dirty="0"/>
              <a:t>When this parameter not checked only matching records will be contributed to the Network Zone</a:t>
            </a:r>
          </a:p>
          <a:p>
            <a:pPr lvl="1"/>
            <a:r>
              <a:rPr lang="en-US" sz="2200" dirty="0"/>
              <a:t>When checked both matching records and nonmatching records will be contributed to the Network Zone</a:t>
            </a:r>
          </a:p>
          <a:p>
            <a:pPr lvl="1"/>
            <a:r>
              <a:rPr lang="en-US" sz="2200" dirty="0"/>
              <a:t>This will become clearer during the live demo.</a:t>
            </a:r>
          </a:p>
          <a:p>
            <a:pPr lvl="2"/>
            <a:r>
              <a:rPr lang="en-US" sz="2200" dirty="0"/>
              <a:t>We will run the job once while checking “Contribute IZ records” and once without checking “Contribute IZ records”</a:t>
            </a:r>
          </a:p>
          <a:p>
            <a:pPr lvl="2"/>
            <a:endParaRPr lang="en-US" sz="2200" dirty="0"/>
          </a:p>
          <a:p>
            <a:endParaRPr lang="en-US" sz="2200" dirty="0"/>
          </a:p>
          <a:p>
            <a:endParaRPr lang="en-US" sz="2200" dirty="0"/>
          </a:p>
        </p:txBody>
      </p:sp>
    </p:spTree>
    <p:extLst>
      <p:ext uri="{BB962C8B-B14F-4D97-AF65-F5344CB8AC3E}">
        <p14:creationId xmlns:p14="http://schemas.microsoft.com/office/powerpoint/2010/main" val="153815701"/>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2.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30741</TotalTime>
  <Words>1861</Words>
  <Application>Microsoft Office PowerPoint</Application>
  <PresentationFormat>Widescreen</PresentationFormat>
  <Paragraphs>156</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PowerPoint Presentation</vt:lpstr>
      <vt:lpstr>The job Link a Set of Records to the Network Zone </vt:lpstr>
      <vt:lpstr>The job Link a Set of Records to the Network Zone </vt:lpstr>
      <vt:lpstr>The job Link a Set of Records to the Network Zone </vt:lpstr>
      <vt:lpstr>The job Link a Set of Records to the Network Zone </vt:lpstr>
      <vt:lpstr>The job Link a Set of Records to the Network Zone </vt:lpstr>
      <vt:lpstr>PowerPoint Presentation</vt:lpstr>
      <vt:lpstr>A live demo using "Contribute IZ records"</vt:lpstr>
      <vt:lpstr>A live demo using "Contribute IZ records"</vt:lpstr>
      <vt:lpstr>A live demo using "Contribute IZ records"</vt:lpstr>
      <vt:lpstr>A live demo using "Contribute IZ records"</vt:lpstr>
      <vt:lpstr>A live demo using "Contribute IZ records"</vt:lpstr>
      <vt:lpstr>A live demo using "Contribute IZ records"</vt:lpstr>
      <vt:lpstr>A live demo using "Contribute IZ records"</vt:lpstr>
      <vt:lpstr>A live demo using "Contribute IZ records"</vt:lpstr>
      <vt:lpstr>PowerPoint Presentation</vt:lpstr>
      <vt:lpstr>A live demo not using "Contribute IZ records"</vt:lpstr>
      <vt:lpstr>A live demo not using "Contribute IZ records"</vt:lpstr>
      <vt:lpstr>A live demo not using "Contribute IZ records"</vt:lpstr>
      <vt:lpstr>A live demo not using "Contribute IZ records"</vt:lpstr>
      <vt:lpstr>A live demo not using "Contribute IZ records"</vt:lpstr>
      <vt:lpstr>A live demo not using "Contribute IZ records"</vt:lpstr>
      <vt:lpstr>A live demo not using "Contribute IZ records"</vt:lpstr>
      <vt:lpstr>A live demo not using "Contribute IZ records"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122</cp:revision>
  <dcterms:created xsi:type="dcterms:W3CDTF">2023-07-24T19:21:55Z</dcterms:created>
  <dcterms:modified xsi:type="dcterms:W3CDTF">2024-08-02T13:21:16Z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